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7"/>
  </p:notesMasterIdLst>
  <p:handoutMasterIdLst>
    <p:handoutMasterId r:id="rId18"/>
  </p:handoutMasterIdLst>
  <p:sldIdLst>
    <p:sldId id="355" r:id="rId7"/>
    <p:sldId id="401" r:id="rId8"/>
    <p:sldId id="402" r:id="rId9"/>
    <p:sldId id="403" r:id="rId10"/>
    <p:sldId id="409" r:id="rId11"/>
    <p:sldId id="404" r:id="rId12"/>
    <p:sldId id="411" r:id="rId13"/>
    <p:sldId id="410" r:id="rId14"/>
    <p:sldId id="398" r:id="rId15"/>
    <p:sldId id="399" r:id="rId1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66375" autoAdjust="0"/>
  </p:normalViewPr>
  <p:slideViewPr>
    <p:cSldViewPr snapToGrid="0">
      <p:cViewPr varScale="1">
        <p:scale>
          <a:sx n="80" d="100"/>
          <a:sy n="80" d="100"/>
        </p:scale>
        <p:origin x="-270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06/04/2020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06/04/2020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645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Lastly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talk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steps</a:t>
            </a:r>
            <a:r>
              <a:rPr lang="de-DE" baseline="0" dirty="0" smtClean="0"/>
              <a:t> I plan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achieve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course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thesis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18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fontAlgn="ctr">
              <a:buFontTx/>
              <a:buChar char="-"/>
            </a:pPr>
            <a:r>
              <a:rPr lang="en-US" dirty="0" smtClean="0"/>
              <a:t>First I want</a:t>
            </a:r>
            <a:r>
              <a:rPr lang="en-US" baseline="0" dirty="0" smtClean="0"/>
              <a:t> to start with motivation of my study</a:t>
            </a:r>
          </a:p>
          <a:p>
            <a:pPr marL="285750" indent="-285750" fontAlgn="ctr">
              <a:buFontTx/>
              <a:buChar char="-"/>
            </a:pPr>
            <a:r>
              <a:rPr lang="en-US" baseline="0" dirty="0" smtClean="0"/>
              <a:t>Why it </a:t>
            </a:r>
            <a:r>
              <a:rPr lang="en-US" baseline="0" dirty="0" err="1" smtClean="0"/>
              <a:t>worths</a:t>
            </a:r>
            <a:r>
              <a:rPr lang="en-US" baseline="0" dirty="0" smtClean="0"/>
              <a:t> studying this topic, what is the point</a:t>
            </a:r>
            <a:endParaRPr lang="en-US" dirty="0" smtClean="0"/>
          </a:p>
          <a:p>
            <a:pPr marL="285750" indent="-285750" fontAlgn="ctr">
              <a:buFontTx/>
              <a:buChar char="-"/>
            </a:pPr>
            <a:r>
              <a:rPr lang="en-US" dirty="0" smtClean="0"/>
              <a:t>Classical </a:t>
            </a:r>
            <a:r>
              <a:rPr lang="en-US" dirty="0" smtClean="0"/>
              <a:t>cost optimization </a:t>
            </a:r>
            <a:r>
              <a:rPr lang="en-US" dirty="0" smtClean="0"/>
              <a:t>of an</a:t>
            </a:r>
            <a:r>
              <a:rPr lang="en-US" baseline="0" dirty="0" smtClean="0"/>
              <a:t> energy system </a:t>
            </a:r>
            <a:r>
              <a:rPr lang="en-US" dirty="0" smtClean="0"/>
              <a:t>returns </a:t>
            </a:r>
            <a:r>
              <a:rPr lang="en-US" dirty="0" smtClean="0"/>
              <a:t>a </a:t>
            </a:r>
            <a:r>
              <a:rPr lang="en-US" dirty="0" smtClean="0"/>
              <a:t>single cost optimal solution.</a:t>
            </a:r>
            <a:endParaRPr lang="en-US" dirty="0" smtClean="0"/>
          </a:p>
          <a:p>
            <a:pPr marL="285750" indent="-285750" fontAlgn="ctr">
              <a:buFontTx/>
              <a:buChar char="-"/>
            </a:pPr>
            <a:r>
              <a:rPr lang="de-DE" dirty="0" err="1" smtClean="0"/>
              <a:t>How</a:t>
            </a:r>
            <a:r>
              <a:rPr lang="de-DE" baseline="0" dirty="0" err="1" smtClean="0"/>
              <a:t>ever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term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energy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purely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driven</a:t>
            </a:r>
            <a:endParaRPr lang="de-DE" baseline="0" dirty="0" smtClean="0"/>
          </a:p>
          <a:p>
            <a:pPr marL="285750" indent="-285750" fontAlgn="ctr">
              <a:buFontTx/>
              <a:buChar char="-"/>
            </a:pP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criterias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uncaptured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endParaRPr lang="de-DE" baseline="0" dirty="0" smtClean="0"/>
          </a:p>
          <a:p>
            <a:pPr marL="285750" indent="-285750" fontAlgn="ctr">
              <a:buFontTx/>
              <a:buChar char="-"/>
            </a:pP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social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acceptance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scale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infrastructure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complexity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itself</a:t>
            </a:r>
            <a:r>
              <a:rPr lang="de-DE" baseline="0" dirty="0" smtClean="0"/>
              <a:t>,</a:t>
            </a:r>
            <a:endParaRPr lang="de-DE" baseline="0" dirty="0" smtClean="0"/>
          </a:p>
          <a:p>
            <a:pPr marL="285750" indent="-285750" fontAlgn="ctr">
              <a:buFontTx/>
              <a:buChar char="-"/>
            </a:pPr>
            <a:r>
              <a:rPr lang="de-DE" baseline="0" dirty="0" err="1" smtClean="0"/>
              <a:t>Those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criterias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structural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uncertainties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endParaRPr lang="de-DE" baseline="0" dirty="0" smtClean="0"/>
          </a:p>
          <a:p>
            <a:pPr marL="285750" indent="-285750" fontAlgn="ctr">
              <a:buFontTx/>
              <a:buChar char="-"/>
            </a:pPr>
            <a:r>
              <a:rPr lang="de-DE" baseline="0" dirty="0" smtClean="0"/>
              <a:t>In </a:t>
            </a:r>
            <a:r>
              <a:rPr lang="de-DE" baseline="0" dirty="0" err="1" smtClean="0"/>
              <a:t>addition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input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highly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uncertain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nature</a:t>
            </a:r>
            <a:endParaRPr lang="de-DE" baseline="0" dirty="0" smtClean="0"/>
          </a:p>
          <a:p>
            <a:pPr marL="285750" indent="-285750" fontAlgn="ctr">
              <a:buFontTx/>
              <a:buChar char="-"/>
            </a:pPr>
            <a:r>
              <a:rPr lang="de-DE" baseline="0" dirty="0" smtClean="0"/>
              <a:t>Long </a:t>
            </a:r>
            <a:r>
              <a:rPr lang="de-DE" baseline="0" dirty="0" err="1" smtClean="0"/>
              <a:t>term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prediction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technologies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fuel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prices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load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profile</a:t>
            </a:r>
            <a:endParaRPr lang="de-DE" baseline="0" dirty="0" smtClean="0"/>
          </a:p>
          <a:p>
            <a:pPr marL="285750" indent="-285750" fontAlgn="ctr">
              <a:buFontTx/>
              <a:buChar char="-"/>
            </a:pPr>
            <a:r>
              <a:rPr lang="de-DE" baseline="0" dirty="0" smtClean="0"/>
              <a:t>As an end </a:t>
            </a:r>
            <a:r>
              <a:rPr lang="de-DE" baseline="0" dirty="0" err="1" smtClean="0"/>
              <a:t>effect</a:t>
            </a:r>
            <a:r>
              <a:rPr lang="de-DE" baseline="0" dirty="0" smtClean="0"/>
              <a:t> ,Real </a:t>
            </a:r>
            <a:r>
              <a:rPr lang="de-DE" baseline="0" dirty="0" err="1" smtClean="0"/>
              <a:t>world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transitions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usually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costly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cost</a:t>
            </a:r>
            <a:r>
              <a:rPr lang="de-DE" baseline="0" dirty="0" smtClean="0"/>
              <a:t> optimal </a:t>
            </a:r>
            <a:r>
              <a:rPr lang="de-DE" baseline="0" dirty="0" err="1" smtClean="0"/>
              <a:t>solutions</a:t>
            </a:r>
            <a:endParaRPr lang="de-DE" baseline="0" dirty="0" smtClean="0"/>
          </a:p>
          <a:p>
            <a:pPr marL="285750" indent="-285750" fontAlgn="ctr">
              <a:buFontTx/>
              <a:buChar char="-"/>
            </a:pP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reasons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important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analyse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cost</a:t>
            </a:r>
            <a:r>
              <a:rPr lang="de-DE" baseline="0" dirty="0" smtClean="0"/>
              <a:t> optimal alternatives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energy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.</a:t>
            </a:r>
          </a:p>
          <a:p>
            <a:pPr marL="285750" indent="-285750" fontAlgn="ctr">
              <a:buFontTx/>
              <a:buChar char="-"/>
            </a:pPr>
            <a:r>
              <a:rPr lang="de-DE" baseline="0" dirty="0" smtClean="0"/>
              <a:t>But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exactly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cost</a:t>
            </a:r>
            <a:r>
              <a:rPr lang="de-DE" baseline="0" dirty="0" smtClean="0"/>
              <a:t> optimal alternatives</a:t>
            </a:r>
            <a:endParaRPr lang="de-DE" baseline="0" dirty="0" smtClean="0"/>
          </a:p>
          <a:p>
            <a:pPr marL="285750" indent="-285750" fontAlgn="ctr">
              <a:buFontTx/>
              <a:buChar char="-"/>
            </a:pPr>
            <a:r>
              <a:rPr lang="de-DE" baseline="0" dirty="0" smtClean="0"/>
              <a:t>------------------------------------------------------------------------------------------------------------------------------------------------</a:t>
            </a:r>
          </a:p>
          <a:p>
            <a:pPr marL="285750" indent="-285750" fontAlgn="ctr">
              <a:buFontTx/>
              <a:buChar char="-"/>
            </a:pPr>
            <a:r>
              <a:rPr lang="en-US" strike="sngStrike" dirty="0" smtClean="0"/>
              <a:t>Long </a:t>
            </a:r>
            <a:r>
              <a:rPr lang="en-US" strike="sngStrike" dirty="0" smtClean="0"/>
              <a:t>term investment decisions are not purely cost driven. Many not easy to model </a:t>
            </a:r>
            <a:r>
              <a:rPr lang="en-US" strike="sngStrike" dirty="0" err="1" smtClean="0"/>
              <a:t>criterias</a:t>
            </a:r>
            <a:r>
              <a:rPr lang="en-US" strike="sngStrike" dirty="0" smtClean="0"/>
              <a:t> also drive decision making </a:t>
            </a:r>
            <a:r>
              <a:rPr lang="en-US" strike="sngStrike" dirty="0" smtClean="0"/>
              <a:t>process </a:t>
            </a:r>
            <a:r>
              <a:rPr lang="en-US" strike="sngStrike" dirty="0" smtClean="0"/>
              <a:t>-   Complexity of the power system</a:t>
            </a:r>
            <a:r>
              <a:rPr lang="tr-TR" strike="sngStrike" dirty="0" smtClean="0"/>
              <a:t>,</a:t>
            </a:r>
            <a:r>
              <a:rPr lang="de-DE" strike="sngStrike" dirty="0" smtClean="0"/>
              <a:t> </a:t>
            </a:r>
            <a:r>
              <a:rPr lang="tr-TR" strike="sngStrike" dirty="0" err="1" smtClean="0"/>
              <a:t>fuel</a:t>
            </a:r>
            <a:r>
              <a:rPr lang="tr-TR" strike="sngStrike" baseline="0" dirty="0" smtClean="0"/>
              <a:t> </a:t>
            </a:r>
            <a:r>
              <a:rPr lang="tr-TR" strike="sngStrike" baseline="0" dirty="0" err="1" smtClean="0"/>
              <a:t>price</a:t>
            </a:r>
            <a:r>
              <a:rPr lang="tr-TR" strike="sngStrike" baseline="0" dirty="0" smtClean="0"/>
              <a:t> </a:t>
            </a:r>
            <a:r>
              <a:rPr lang="tr-TR" strike="sngStrike" baseline="0" dirty="0" err="1" smtClean="0"/>
              <a:t>predictions</a:t>
            </a:r>
            <a:r>
              <a:rPr lang="en-US" strike="sngStrike" dirty="0" smtClean="0"/>
              <a:t>, social acceptance of different power technologies, scale of infrastructure projects  and many other policy drivers are difficult to quantify hence remain un-captured by the model. </a:t>
            </a:r>
            <a:r>
              <a:rPr lang="en-US" strike="sngStrike" dirty="0" smtClean="0"/>
              <a:t>Real </a:t>
            </a:r>
            <a:r>
              <a:rPr lang="en-US" strike="sngStrike" dirty="0" smtClean="0"/>
              <a:t>world transitions usually more costly than modeled cost optimal solutions </a:t>
            </a:r>
            <a:r>
              <a:rPr lang="en-US" strike="sngStrike" dirty="0" smtClean="0"/>
              <a:t>-</a:t>
            </a:r>
            <a:r>
              <a:rPr lang="en-US" strike="sngStrike" dirty="0" smtClean="0"/>
              <a:t>	Input parameters</a:t>
            </a:r>
            <a:r>
              <a:rPr lang="en-US" strike="sngStrike" baseline="0" dirty="0" smtClean="0"/>
              <a:t> </a:t>
            </a:r>
            <a:r>
              <a:rPr lang="en-US" strike="sngStrike" dirty="0" smtClean="0"/>
              <a:t>and structural assumptions lead to significant uncertainties of the model outcome.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18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Near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Optimal alternatives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similar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costly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but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sub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optimal alternative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optimal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rtl="0" fontAlgn="ctr"/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-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study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utilize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Modelling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Generate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Alternatives 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methodology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study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near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optimal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space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German power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system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  <a:endParaRPr lang="de-DE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this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methodology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optimal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used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an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anchor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point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explore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surrounding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decision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space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graph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point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PV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capacity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given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by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optimal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diverge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from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optimum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investment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flexibility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increases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 2%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increase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gives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almost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50 GW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flexibility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 PV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capacity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investment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why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modeling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tio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generate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alternatives 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MGA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helps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marL="171450" indent="-171450" rtl="0" fontAlgn="ctr">
              <a:buFontTx/>
              <a:buChar char="-"/>
            </a:pP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Observe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technologically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diverse but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similar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costly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solutions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Offers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alternative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transition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pathways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meet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unmodelled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criteria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like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social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exceptance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example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Evaluate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stability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optimal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			,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here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seeoffered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PV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capacity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by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optimum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not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stable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all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Show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persisterent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long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term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investment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decisions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		,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again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here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say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that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even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with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15%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increase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not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possible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retrackt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from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PV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technology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completely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Now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discussed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about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methodology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applied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lets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talk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about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novel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point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 W</a:t>
            </a:r>
          </a:p>
          <a:p>
            <a:pPr marL="171450" indent="-171450" rtl="0" fontAlgn="ctr">
              <a:buFontTx/>
              <a:buChar char="-"/>
            </a:pP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What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novel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point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study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?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----------------------------------------------------------------------------------------------------------------</a:t>
            </a:r>
          </a:p>
          <a:p>
            <a:pPr marL="171450" indent="-171450" rtl="0" fontAlgn="ctr">
              <a:buFontTx/>
              <a:buChar char="-"/>
            </a:pPr>
            <a:endParaRPr lang="de-DE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rtl="0" fontAlgn="ctr"/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-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	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18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ctr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Here you see a list of studies that apply </a:t>
            </a:r>
            <a:r>
              <a: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S</a:t>
            </a:r>
            <a:r>
              <a:rPr lang="tr-TR" sz="1200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tud</a:t>
            </a:r>
            <a:r>
              <a: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i</a:t>
            </a:r>
            <a:r>
              <a:rPr lang="tr-TR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es </a:t>
            </a:r>
            <a:r>
              <a:rPr lang="tr-TR" sz="1200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that</a:t>
            </a:r>
            <a:r>
              <a:rPr lang="tr-TR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tr-TR" sz="1200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appl</a:t>
            </a:r>
            <a:r>
              <a: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y</a:t>
            </a:r>
            <a:r>
              <a:rPr lang="tr-TR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modeling</a:t>
            </a:r>
            <a:r>
              <a: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generate</a:t>
            </a:r>
            <a:r>
              <a: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alternatives (</a:t>
            </a:r>
            <a:r>
              <a:rPr lang="tr-TR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MAG</a:t>
            </a:r>
            <a:r>
              <a: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)</a:t>
            </a:r>
            <a:r>
              <a:rPr lang="tr-TR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tr-TR" sz="1200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tr-TR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tr-TR" sz="1200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energ</a:t>
            </a:r>
            <a:r>
              <a: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y </a:t>
            </a:r>
            <a:r>
              <a:rPr lang="de-DE" sz="1200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sy</a:t>
            </a:r>
            <a:r>
              <a:rPr lang="tr-TR" sz="1200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stem</a:t>
            </a:r>
            <a:r>
              <a:rPr lang="tr-TR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tr-TR" sz="1200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models</a:t>
            </a:r>
            <a:r>
              <a:rPr lang="de-DE" sz="1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.</a:t>
            </a:r>
            <a:endParaRPr lang="en-US" sz="1200" kern="120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my  knowledge,  my study is the first to utilize MGA for an </a:t>
            </a:r>
            <a:r>
              <a:rPr lang="en-US" sz="1200" kern="1200" baseline="0" noProof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intertemporal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model of German power system.</a:t>
            </a:r>
          </a:p>
          <a:p>
            <a:pPr marL="171450" marR="0" indent="-171450" algn="l" defTabSz="914400" rtl="0" eaLnBrk="1" fontAlgn="ctr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 am going to analyze the period from 2020 to 2050 with total of 4 different </a:t>
            </a:r>
            <a:r>
              <a:rPr lang="en-US" sz="1200" kern="1200" baseline="0" noProof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modelled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years.</a:t>
            </a:r>
          </a:p>
          <a:p>
            <a:pPr marL="171450" marR="0" indent="-171450" algn="l" defTabSz="914400" rtl="0" eaLnBrk="1" fontAlgn="ctr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 model will also consider progressive GHG mitigation goal defined by the German authorities.</a:t>
            </a:r>
          </a:p>
          <a:p>
            <a:pPr marL="171450" marR="0" indent="-171450" algn="l" defTabSz="914400" rtl="0" eaLnBrk="1" fontAlgn="ctr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  put it in one sentence</a:t>
            </a:r>
            <a:endParaRPr lang="en-US" sz="1200" kern="1200" noProof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Goal </a:t>
            </a: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 my thesis is to explore near-optimal, </a:t>
            </a:r>
            <a:r>
              <a:rPr lang="en-US" sz="1200" kern="1200" noProof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intertemporal</a:t>
            </a: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investment alternatives to German power system model while sticking to long term </a:t>
            </a:r>
            <a:r>
              <a:rPr lang="en-US" sz="1200" kern="1200" noProof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emmission</a:t>
            </a: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goals of </a:t>
            </a:r>
            <a:r>
              <a:rPr lang="en-US" sz="1200" kern="1200" noProof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Energiewende</a:t>
            </a: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171450" indent="-171450" rtl="0" fontAlgn="ctr">
              <a:buFontTx/>
              <a:buChar char="-"/>
            </a:pP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Hmm! now probably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you are asking yourselves what is the deal with </a:t>
            </a:r>
            <a:r>
              <a:rPr lang="en-US" sz="1200" kern="1200" baseline="0" noProof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intertemporal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?</a:t>
            </a:r>
            <a:endParaRPr lang="en-US" sz="1200" kern="1200" noProof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18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Tx/>
              <a:buChar char="-"/>
            </a:pPr>
            <a:endParaRPr lang="en-US" sz="1200" kern="1200" noProof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Well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 Intertemporal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analyse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development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power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system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through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horizon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give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snapshots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transition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across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multiple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years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plus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consider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investment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dependencies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between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modelled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years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endParaRPr lang="de-DE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On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left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side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you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single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year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which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gives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optimum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2034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On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right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side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you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intertemporal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same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input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file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with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4 different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moddelled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years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from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2019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2034.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latter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possible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observe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how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transition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will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look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like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through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years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Also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possible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define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cummulative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co2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budget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instead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specific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limit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single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years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As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finished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with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terminology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lets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take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look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application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procedure</a:t>
            </a:r>
            <a:endParaRPr lang="de-DE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--------------------------------------------------------------------------------------------------------</a:t>
            </a:r>
            <a:endParaRPr lang="de-DE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endParaRPr lang="de-DE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addition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giving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single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optimal end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optimization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problem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it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gives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snapshots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transition</a:t>
            </a:r>
            <a:r>
              <a:rPr lang="de-DE" sz="1200" strike="sngStrike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across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multiple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years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with</a:t>
            </a:r>
            <a:r>
              <a:rPr lang="de-DE" sz="1200" strike="sngStrike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consideration</a:t>
            </a:r>
            <a:r>
              <a:rPr lang="de-DE" sz="1200" strike="sngStrike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strike="sngStrike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investment</a:t>
            </a:r>
            <a:r>
              <a:rPr lang="de-DE" sz="1200" strike="sngStrike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dependencies</a:t>
            </a:r>
            <a:r>
              <a:rPr lang="de-DE" sz="1200" strike="sngStrike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between</a:t>
            </a:r>
            <a:r>
              <a:rPr lang="de-DE" sz="1200" strike="sngStrike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modeled</a:t>
            </a:r>
            <a:r>
              <a:rPr lang="de-DE" sz="1200" strike="sngStrike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years</a:t>
            </a:r>
            <a:r>
              <a:rPr lang="de-DE" sz="1200" strike="sngStrike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(intertemporal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single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year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dummy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graph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pPr marL="171450" indent="-171450" rtl="0" fontAlgn="ctr">
              <a:buFontTx/>
              <a:buChar char="-"/>
            </a:pPr>
            <a:r>
              <a:rPr lang="de-DE" sz="1200" strike="sngStrike" kern="120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 am </a:t>
            </a:r>
            <a:r>
              <a:rPr lang="de-DE" sz="1200" strike="sngStrike" kern="1200" noProof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goingto</a:t>
            </a:r>
            <a:r>
              <a:rPr lang="de-DE" sz="1200" strike="sngStrike" kern="120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noProof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</a:t>
            </a:r>
            <a:r>
              <a:rPr lang="de-DE" sz="1200" strike="sngStrike" kern="120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German</a:t>
            </a:r>
            <a:r>
              <a:rPr lang="de-DE" sz="1200" strike="sngStrike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power </a:t>
            </a:r>
            <a:r>
              <a:rPr lang="de-DE" sz="1200" strike="sngStrike" kern="1200" baseline="0" noProof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system</a:t>
            </a:r>
            <a:r>
              <a:rPr lang="de-DE" sz="1200" strike="sngStrike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baseline="0" noProof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from</a:t>
            </a:r>
            <a:r>
              <a:rPr lang="de-DE" sz="1200" strike="sngStrike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2020 </a:t>
            </a:r>
            <a:r>
              <a:rPr lang="de-DE" sz="1200" strike="sngStrike" kern="1200" baseline="0" noProof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strike="sngStrike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2050 </a:t>
            </a:r>
            <a:r>
              <a:rPr lang="de-DE" sz="1200" strike="sngStrike" kern="1200" baseline="0" noProof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with</a:t>
            </a:r>
            <a:r>
              <a:rPr lang="de-DE" sz="1200" strike="sngStrike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baseline="0" noProof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modelled</a:t>
            </a:r>
            <a:r>
              <a:rPr lang="de-DE" sz="1200" strike="sngStrike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baseline="0" noProof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years</a:t>
            </a:r>
            <a:r>
              <a:rPr lang="de-DE" sz="1200" strike="sngStrike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10 </a:t>
            </a:r>
            <a:r>
              <a:rPr lang="de-DE" sz="1200" strike="sngStrike" kern="1200" baseline="0" noProof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years</a:t>
            </a:r>
            <a:r>
              <a:rPr lang="de-DE" sz="1200" strike="sngStrike" kern="1200" baseline="0" noProof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apart.</a:t>
            </a:r>
            <a:endParaRPr lang="en-US" sz="1200" strike="sngStrike" kern="1200" noProof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endParaRPr lang="de-DE" dirty="0" smtClean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18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Tx/>
              <a:buChar char="-"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applied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MAG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on „URBS“ ,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which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linear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energy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system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modelling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framework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marL="171450" indent="-171450" rtl="0" fontAlgn="ctr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URBS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already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has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working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intertemporal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modules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however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originally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capable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doing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only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classical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optimization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171450" indent="-171450" rtl="0" fontAlgn="ctr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order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apply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MAG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with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urbs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created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an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independent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module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that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analyses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near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optimal alternatives</a:t>
            </a:r>
            <a:endParaRPr lang="de-DE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Which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first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runs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with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classical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optimization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171450" indent="-171450" rtl="0" fontAlgn="ctr">
              <a:buFontTx/>
              <a:buChar char="-"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Minimum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found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applied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new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constraint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with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small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percentage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increase</a:t>
            </a:r>
            <a:endParaRPr lang="de-DE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generation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capacities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choosen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be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objected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optimization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  ,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here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only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PV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capacity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choosen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but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program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designed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accept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also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than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one</a:t>
            </a:r>
            <a:endParaRPr lang="de-DE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new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objective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function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formulated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first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maximize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minimize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objected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generation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capacities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outcome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range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capacity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obtained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same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marL="171450" indent="-171450" rtl="0" fontAlgn="ctr">
              <a:buFontTx/>
              <a:buChar char="-"/>
            </a:pP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Some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other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capabilites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new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feature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:</a:t>
            </a:r>
          </a:p>
          <a:p>
            <a:pPr marL="171450" indent="-171450" rtl="0" fontAlgn="ctr">
              <a:buFontTx/>
              <a:buChar char="-"/>
            </a:pP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takes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list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slack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values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applies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succession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automatically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multi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node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possible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choose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optimization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regions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independently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each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optimized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generation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technology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171450" indent="-171450" rtl="0" fontAlgn="ctr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Region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selection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made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available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also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original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objectives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Now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time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first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results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  <a:sym typeface="Wingdings" pitchFamily="2" charset="2"/>
              </a:rPr>
              <a:t></a:t>
            </a:r>
            <a:endParaRPr lang="de-DE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------------------------------------------------------------------------------------------------------------------------------------------------------------------------------------</a:t>
            </a:r>
          </a:p>
          <a:p>
            <a:pPr marL="171450" indent="-171450" rtl="0" fontAlgn="ctr">
              <a:buFontTx/>
              <a:buChar char="-"/>
            </a:pPr>
            <a:endParaRPr lang="de-DE" sz="1200" strike="sngStrike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MGA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methodology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applied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tr-TR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</a:t>
            </a:r>
            <a:r>
              <a:rPr lang="tr-TR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inear</a:t>
            </a:r>
            <a:r>
              <a:rPr lang="tr-TR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tr-TR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energy</a:t>
            </a:r>
            <a:r>
              <a:rPr lang="tr-TR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tr-TR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system</a:t>
            </a:r>
            <a:r>
              <a:rPr lang="tr-TR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tr-TR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modelling</a:t>
            </a:r>
            <a:r>
              <a:rPr lang="tr-TR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tr-TR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framework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'URBS' in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order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explore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near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optimal alternatives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german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energy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system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171450" indent="-171450" rtl="0" fontAlgn="ctr">
              <a:buFontTx/>
              <a:buChar char="-"/>
            </a:pP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-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Neden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cünkü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hali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hazirda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intertemporal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modülleri</a:t>
            </a:r>
            <a:r>
              <a:rPr lang="de-DE" sz="1200" strike="sngStrike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cvar</a:t>
            </a:r>
            <a:endParaRPr lang="de-DE" sz="1200" strike="sngStrike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 rtl="0" fontAlgn="ctr">
              <a:buFontTx/>
              <a:buChar char="-"/>
            </a:pP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Urbs</a:t>
            </a:r>
            <a:r>
              <a:rPr lang="tr-TR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tr-TR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finds</a:t>
            </a:r>
            <a:r>
              <a:rPr lang="tr-TR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tr-TR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tr-TR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minimum</a:t>
            </a:r>
            <a:endParaRPr lang="de-DE" sz="1200" strike="sngStrike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rtl="0" fontAlgn="ctr"/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order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apply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MGA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URBs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formulation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needs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be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extended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  <a:endParaRPr lang="de-DE" sz="1100" strike="sngStrike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rtl="0" fontAlgn="ctr"/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Implementation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sequence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MGA on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optimizing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energy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system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follows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as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below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:</a:t>
            </a:r>
            <a:endParaRPr lang="de-DE" sz="1100" strike="sngStrike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lvl="1" rtl="0" fontAlgn="ctr"/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First original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model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is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run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to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find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the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cost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optimal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solution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of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the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system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.</a:t>
            </a:r>
          </a:p>
          <a:p>
            <a:pPr lvl="1" rtl="0" fontAlgn="ctr"/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This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solution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is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going</a:t>
            </a:r>
            <a:r>
              <a:rPr lang="de-DE" sz="1200" strike="sng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to</a:t>
            </a:r>
            <a:r>
              <a:rPr lang="de-DE" sz="1200" strike="sng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be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the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anchor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point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to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explore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near-by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solution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space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.</a:t>
            </a:r>
            <a:endParaRPr lang="de-DE" sz="1100" strike="sng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Arial" charset="0"/>
            </a:endParaRPr>
          </a:p>
          <a:p>
            <a:pPr lvl="1" rtl="0" fontAlgn="ctr"/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Then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minumum</a:t>
            </a:r>
            <a:endParaRPr lang="de-DE" sz="1200" strike="sng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Arial" charset="0"/>
            </a:endParaRPr>
          </a:p>
          <a:p>
            <a:pPr lvl="1" rtl="0" fontAlgn="ctr"/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This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percentage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increase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is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called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slack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,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can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be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defined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flexibly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by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user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prior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to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optimization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and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usually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in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the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range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of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1%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to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10%</a:t>
            </a:r>
            <a:endParaRPr lang="de-DE" sz="1100" strike="sng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Arial" charset="0"/>
            </a:endParaRPr>
          </a:p>
          <a:p>
            <a:pPr lvl="1" rtl="0" fontAlgn="ctr"/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Objective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function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formulated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to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first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minimize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then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maximize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the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generation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capacity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of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a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subset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of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generation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technologies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at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specified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model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regions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.</a:t>
            </a:r>
            <a:endParaRPr lang="de-DE" sz="1100" strike="sng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Arial" charset="0"/>
            </a:endParaRPr>
          </a:p>
          <a:p>
            <a:pPr lvl="1" rtl="0" fontAlgn="ctr"/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New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objective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also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subjected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to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all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constraints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from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original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model</a:t>
            </a:r>
            <a:endParaRPr lang="de-DE" sz="1200" strike="sng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Arial" charset="0"/>
            </a:endParaRPr>
          </a:p>
          <a:p>
            <a:pPr lvl="1" rtl="0" fontAlgn="ctr"/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system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cost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is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introduced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into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the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model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as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a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new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constraint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with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a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small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percentage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increse</a:t>
            </a:r>
            <a:r>
              <a:rPr lang="tr-TR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tr-TR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tr-TR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tr-TR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energy</a:t>
            </a:r>
            <a:r>
              <a:rPr lang="tr-TR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tr-TR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system</a:t>
            </a:r>
            <a:r>
              <a:rPr lang="tr-TR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tr-TR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tr-TR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tr-TR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satisfy</a:t>
            </a:r>
            <a:r>
              <a:rPr lang="tr-TR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tr-TR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given</a:t>
            </a:r>
            <a:r>
              <a:rPr lang="tr-TR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tr-TR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demand</a:t>
            </a:r>
            <a:r>
              <a:rPr lang="tr-TR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tr-TR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timeseries</a:t>
            </a:r>
            <a:r>
              <a:rPr lang="tr-TR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given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modelling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strike="sngStrike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horizon</a:t>
            </a:r>
            <a:r>
              <a:rPr lang="de-DE" sz="1200" strike="sngStrike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18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Tx/>
              <a:buChar char="-"/>
            </a:pPr>
            <a:endParaRPr lang="en-US" sz="1200" kern="1200" noProof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have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input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file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2050 German power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system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from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former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student‘s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master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Thesis</a:t>
            </a:r>
          </a:p>
          <a:p>
            <a:pPr marL="171450" indent="-171450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input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file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new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module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first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graph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PV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capacity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subjected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optimization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second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graph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onshore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wind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capacity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subjected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As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,</a:t>
            </a:r>
          </a:p>
          <a:p>
            <a:pPr marL="171450" indent="-171450">
              <a:buFontTx/>
              <a:buChar char="-"/>
            </a:pP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current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ghg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mitigation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goals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not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possible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imagine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power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system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germay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either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without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onshore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wind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PV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technologies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However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diverge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from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minimum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cost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investment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flexibility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technologies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improves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drastically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PV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capacity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has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greater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range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flexibility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also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pointed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out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by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other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similar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studies</a:t>
            </a:r>
            <a:endParaRPr lang="de-DE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18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Tx/>
              <a:buChar char="-"/>
            </a:pPr>
            <a:endParaRPr lang="en-US" sz="1200" kern="1200" noProof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Here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an 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intertemporal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Example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input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files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from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urbs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git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hub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repository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used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analysis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On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left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side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only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last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year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shown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on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right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side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you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development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solution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through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years</a:t>
            </a:r>
            <a:endParaRPr lang="de-DE" sz="12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These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graphs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only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pv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capacities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which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objected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technology</a:t>
            </a:r>
            <a:endParaRPr lang="de-DE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18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solution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time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10 </a:t>
            </a:r>
            <a:r>
              <a:rPr lang="de-DE" dirty="0" err="1" smtClean="0"/>
              <a:t>percent</a:t>
            </a:r>
            <a:r>
              <a:rPr lang="de-DE" dirty="0" smtClean="0"/>
              <a:t> </a:t>
            </a:r>
            <a:r>
              <a:rPr lang="de-DE" dirty="0" err="1" smtClean="0"/>
              <a:t>cost</a:t>
            </a:r>
            <a:r>
              <a:rPr lang="de-DE" dirty="0" smtClean="0"/>
              <a:t> </a:t>
            </a:r>
            <a:r>
              <a:rPr lang="de-DE" dirty="0" err="1" smtClean="0"/>
              <a:t>increse</a:t>
            </a:r>
            <a:endParaRPr lang="de-DE" dirty="0" smtClean="0"/>
          </a:p>
          <a:p>
            <a:r>
              <a:rPr lang="de-DE" dirty="0" smtClean="0"/>
              <a:t>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side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see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will </a:t>
            </a:r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pv</a:t>
            </a:r>
            <a:r>
              <a:rPr lang="de-DE" dirty="0" smtClean="0"/>
              <a:t> </a:t>
            </a:r>
            <a:r>
              <a:rPr lang="de-DE" dirty="0" err="1" smtClean="0"/>
              <a:t>capacity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subjected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minimization</a:t>
            </a:r>
            <a:endParaRPr lang="de-DE" dirty="0" smtClean="0"/>
          </a:p>
          <a:p>
            <a:r>
              <a:rPr lang="de-DE" dirty="0" smtClean="0"/>
              <a:t>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side</a:t>
            </a:r>
            <a:r>
              <a:rPr lang="de-DE" dirty="0" smtClean="0"/>
              <a:t> PV </a:t>
            </a:r>
            <a:r>
              <a:rPr lang="de-DE" dirty="0" err="1" smtClean="0"/>
              <a:t>capacity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subjected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maximization</a:t>
            </a:r>
            <a:endParaRPr lang="de-DE" baseline="0" dirty="0" smtClean="0"/>
          </a:p>
          <a:p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interpret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wind </a:t>
            </a:r>
            <a:r>
              <a:rPr lang="de-DE" baseline="0" dirty="0" err="1" smtClean="0"/>
              <a:t>energy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PV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substitutes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endParaRPr lang="de-DE" baseline="0" dirty="0" smtClean="0"/>
          </a:p>
          <a:p>
            <a:r>
              <a:rPr lang="de-DE" baseline="0" dirty="0" err="1" smtClean="0"/>
              <a:t>Minimization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increase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due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ambitious</a:t>
            </a:r>
            <a:r>
              <a:rPr lang="de-DE" baseline="0" dirty="0" smtClean="0"/>
              <a:t> GHG </a:t>
            </a:r>
            <a:r>
              <a:rPr lang="de-DE" baseline="0" dirty="0" err="1" smtClean="0"/>
              <a:t>reduction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goals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18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90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Name</a:t>
            </a:r>
            <a:br>
              <a:rPr lang="de-DE" noProof="0" dirty="0"/>
            </a:br>
            <a:r>
              <a:rPr lang="de-DE" noProof="0" dirty="0"/>
              <a:t>Location, Date (Format: 00 </a:t>
            </a:r>
            <a:r>
              <a:rPr lang="de-DE" noProof="0" dirty="0" err="1"/>
              <a:t>January</a:t>
            </a:r>
            <a:r>
              <a:rPr lang="de-DE" noProof="0" dirty="0"/>
              <a:t>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5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40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1" y="1762190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2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5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1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1" y="1762190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5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5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3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3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2" y="1762189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5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65697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3"/>
            <a:ext cx="8508999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90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Name</a:t>
            </a:r>
            <a:br>
              <a:rPr lang="de-DE" noProof="0" dirty="0"/>
            </a:br>
            <a:r>
              <a:rPr lang="de-DE" noProof="0" dirty="0"/>
              <a:t>Location, Date (</a:t>
            </a:r>
            <a:r>
              <a:rPr lang="de-DE" noProof="0" dirty="0" err="1"/>
              <a:t>Foramt</a:t>
            </a:r>
            <a:r>
              <a:rPr lang="de-DE" noProof="0" dirty="0"/>
              <a:t>: 00 </a:t>
            </a:r>
            <a:r>
              <a:rPr lang="de-DE" noProof="0" dirty="0" err="1"/>
              <a:t>January</a:t>
            </a:r>
            <a:r>
              <a:rPr lang="de-DE" noProof="0" dirty="0"/>
              <a:t>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90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Name</a:t>
            </a:r>
            <a:br>
              <a:rPr lang="de-DE" noProof="0" dirty="0"/>
            </a:br>
            <a:r>
              <a:rPr lang="de-DE" noProof="0" dirty="0"/>
              <a:t>Location, Date (Format: 00 </a:t>
            </a:r>
            <a:r>
              <a:rPr lang="de-DE" noProof="0" dirty="0" err="1"/>
              <a:t>January</a:t>
            </a:r>
            <a:r>
              <a:rPr lang="de-DE" noProof="0" dirty="0"/>
              <a:t>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5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90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Name</a:t>
            </a:r>
            <a:br>
              <a:rPr lang="de-DE" noProof="0" dirty="0"/>
            </a:br>
            <a:r>
              <a:rPr lang="de-DE" noProof="0" dirty="0"/>
              <a:t>Location, Date (Format: 00 </a:t>
            </a:r>
            <a:r>
              <a:rPr lang="de-DE" noProof="0" dirty="0" err="1"/>
              <a:t>January</a:t>
            </a:r>
            <a:r>
              <a:rPr lang="de-DE" noProof="0" dirty="0"/>
              <a:t>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5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2" y="1762189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5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2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1" y="1762190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5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9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9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5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1" y="1762190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2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2" y="994335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4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4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2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45779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1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4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4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4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4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20401" y="314326"/>
            <a:ext cx="7699650" cy="347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endParaRPr lang="de-DE" sz="80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4000"/>
              </a:lnSpc>
              <a:tabLst/>
            </a:pPr>
            <a:endParaRPr lang="de-DE" sz="80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4000"/>
              </a:lnSpc>
              <a:tabLst/>
            </a:pPr>
            <a:r>
              <a:rPr lang="de-DE" sz="80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>
                <a:solidFill>
                  <a:schemeClr val="tx2"/>
                </a:solidFill>
                <a:latin typeface="+mn-lt"/>
              </a:rPr>
              <a:t> München</a:t>
            </a:r>
            <a:endParaRPr lang="de-DE" sz="80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4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4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30" y="324651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4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4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1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4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4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43" y="3051361"/>
            <a:ext cx="3893609" cy="3397419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 smtClean="0"/>
              <a:t>Ilsu</a:t>
            </a:r>
            <a:r>
              <a:rPr lang="en-US" dirty="0" smtClean="0"/>
              <a:t> </a:t>
            </a:r>
            <a:r>
              <a:rPr lang="en-US" dirty="0" err="1" smtClean="0"/>
              <a:t>Kazkayasi</a:t>
            </a:r>
            <a:endParaRPr lang="en-US" dirty="0" smtClean="0"/>
          </a:p>
          <a:p>
            <a:r>
              <a:rPr lang="en-US" dirty="0" smtClean="0"/>
              <a:t>Technical University of Munich	</a:t>
            </a:r>
          </a:p>
          <a:p>
            <a:r>
              <a:rPr lang="en-US" dirty="0" smtClean="0"/>
              <a:t>Munich, 06 April 2020</a:t>
            </a: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2" y="994334"/>
            <a:ext cx="8508999" cy="820738"/>
          </a:xfrm>
        </p:spPr>
        <p:txBody>
          <a:bodyPr/>
          <a:lstStyle/>
          <a:p>
            <a:r>
              <a:rPr lang="en-US" dirty="0"/>
              <a:t>Exploring </a:t>
            </a:r>
            <a:r>
              <a:rPr lang="en-US" dirty="0" smtClean="0"/>
              <a:t>near-cost</a:t>
            </a:r>
            <a:r>
              <a:rPr lang="tr-TR" dirty="0" smtClean="0"/>
              <a:t> </a:t>
            </a:r>
            <a:r>
              <a:rPr lang="en-US" dirty="0" smtClean="0"/>
              <a:t>optimal </a:t>
            </a:r>
            <a:r>
              <a:rPr lang="en-US" dirty="0"/>
              <a:t>alternatives for an intertemporal model of the German power system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311152" y="5072675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Midterm </a:t>
            </a:r>
            <a:r>
              <a:rPr lang="en-US" dirty="0" smtClean="0"/>
              <a:t>Presentation </a:t>
            </a:r>
            <a:r>
              <a:rPr lang="en-US" dirty="0"/>
              <a:t>Master's Thesis</a:t>
            </a:r>
          </a:p>
          <a:p>
            <a:r>
              <a:rPr lang="en-US" dirty="0" smtClean="0"/>
              <a:t>Supervisor: </a:t>
            </a:r>
            <a:r>
              <a:rPr lang="en-US" dirty="0" err="1"/>
              <a:t>Soner</a:t>
            </a:r>
            <a:r>
              <a:rPr lang="en-US" dirty="0"/>
              <a:t> </a:t>
            </a:r>
            <a:r>
              <a:rPr lang="en-US" dirty="0" err="1"/>
              <a:t>Candas</a:t>
            </a:r>
            <a:r>
              <a:rPr lang="en-US" dirty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en-US" smtClean="0"/>
              <a:t>Input File for 2020 and 2050</a:t>
            </a: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en-US" smtClean="0"/>
              <a:t>Interpolation for 2030 and 2040</a:t>
            </a: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en-US" smtClean="0"/>
              <a:t>Runing for entire time horizon and multiple cost increases</a:t>
            </a: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en-US" smtClean="0"/>
              <a:t>Interpretation of results</a:t>
            </a: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en-US" smtClean="0"/>
              <a:t>Documentation of near optimal feature as a new module for urbs</a:t>
            </a:r>
          </a:p>
          <a:p>
            <a:pPr marL="285750" indent="-285750">
              <a:buFontTx/>
              <a:buChar char="-"/>
            </a:pPr>
            <a:endParaRPr lang="en-US" smtClean="0"/>
          </a:p>
          <a:p>
            <a:endParaRPr lang="en-US" sz="220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Next steps…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6576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2" y="994335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000" dirty="0" smtClean="0"/>
              <a:t>What is the point?</a:t>
            </a:r>
            <a:endParaRPr lang="en-US" sz="3000" dirty="0"/>
          </a:p>
        </p:txBody>
      </p:sp>
      <p:pic>
        <p:nvPicPr>
          <p:cNvPr id="1028" name="Picture 4" descr="http://4.bp.blogspot.com/-yHvuN40plkg/VU0mC9px9ZI/AAAAAAAAAAM/1tkQgnIdAzU/s1600/arguments-against-carto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77" y="1801287"/>
            <a:ext cx="3441382" cy="229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81" y="4199710"/>
            <a:ext cx="2275174" cy="21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341" y="1801287"/>
            <a:ext cx="4393113" cy="4519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883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2" y="994335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000" dirty="0" smtClean="0"/>
              <a:t>Near cost optimal alternatives</a:t>
            </a:r>
            <a:endParaRPr lang="en-US" sz="3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753961"/>
            <a:ext cx="70294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56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novel point?</a:t>
            </a:r>
            <a:endParaRPr lang="en-US" dirty="0"/>
          </a:p>
        </p:txBody>
      </p:sp>
      <p:sp>
        <p:nvSpPr>
          <p:cNvPr id="5" name="Metin kutusu 4"/>
          <p:cNvSpPr txBox="1"/>
          <p:nvPr/>
        </p:nvSpPr>
        <p:spPr>
          <a:xfrm>
            <a:off x="360860" y="2318523"/>
            <a:ext cx="7842615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smtClean="0">
                <a:latin typeface="+mn-lt"/>
              </a:rPr>
              <a:t>S</a:t>
            </a:r>
            <a:r>
              <a:rPr lang="tr-TR" sz="1600" dirty="0" err="1" smtClean="0">
                <a:latin typeface="+mn-lt"/>
              </a:rPr>
              <a:t>tud</a:t>
            </a:r>
            <a:r>
              <a:rPr lang="de-DE" sz="1600" dirty="0" smtClean="0">
                <a:latin typeface="+mn-lt"/>
              </a:rPr>
              <a:t>i</a:t>
            </a:r>
            <a:r>
              <a:rPr lang="tr-TR" sz="1600" dirty="0" smtClean="0">
                <a:latin typeface="+mn-lt"/>
              </a:rPr>
              <a:t>es </a:t>
            </a:r>
            <a:r>
              <a:rPr lang="tr-TR" sz="1600" dirty="0" err="1" smtClean="0">
                <a:latin typeface="+mn-lt"/>
              </a:rPr>
              <a:t>that</a:t>
            </a:r>
            <a:r>
              <a:rPr lang="tr-TR" sz="1600" dirty="0" smtClean="0">
                <a:latin typeface="+mn-lt"/>
              </a:rPr>
              <a:t> </a:t>
            </a:r>
            <a:r>
              <a:rPr lang="tr-TR" sz="1600" dirty="0" err="1" smtClean="0">
                <a:latin typeface="+mn-lt"/>
              </a:rPr>
              <a:t>appl</a:t>
            </a:r>
            <a:r>
              <a:rPr lang="de-DE" sz="1600" dirty="0" smtClean="0">
                <a:latin typeface="+mn-lt"/>
              </a:rPr>
              <a:t>y</a:t>
            </a:r>
            <a:r>
              <a:rPr lang="tr-TR" sz="1600" dirty="0" smtClean="0">
                <a:latin typeface="+mn-lt"/>
              </a:rPr>
              <a:t> </a:t>
            </a:r>
            <a:r>
              <a:rPr lang="de-DE" sz="1600" dirty="0" err="1" smtClean="0">
                <a:latin typeface="+mn-lt"/>
              </a:rPr>
              <a:t>modeling</a:t>
            </a:r>
            <a:r>
              <a:rPr lang="de-DE" sz="1600" dirty="0" smtClean="0">
                <a:latin typeface="+mn-lt"/>
              </a:rPr>
              <a:t> </a:t>
            </a:r>
            <a:r>
              <a:rPr lang="de-DE" sz="1600" dirty="0" err="1" smtClean="0">
                <a:latin typeface="+mn-lt"/>
              </a:rPr>
              <a:t>to</a:t>
            </a:r>
            <a:r>
              <a:rPr lang="de-DE" sz="1600" dirty="0" smtClean="0">
                <a:latin typeface="+mn-lt"/>
              </a:rPr>
              <a:t> </a:t>
            </a:r>
            <a:r>
              <a:rPr lang="de-DE" sz="1600" dirty="0" err="1" smtClean="0">
                <a:latin typeface="+mn-lt"/>
              </a:rPr>
              <a:t>generate</a:t>
            </a:r>
            <a:r>
              <a:rPr lang="de-DE" sz="1600" dirty="0" smtClean="0">
                <a:latin typeface="+mn-lt"/>
              </a:rPr>
              <a:t> </a:t>
            </a:r>
            <a:r>
              <a:rPr lang="de-DE" sz="1600" dirty="0" smtClean="0">
                <a:latin typeface="+mn-lt"/>
              </a:rPr>
              <a:t>alternatives (</a:t>
            </a:r>
            <a:r>
              <a:rPr lang="tr-TR" sz="1600" dirty="0" smtClean="0">
                <a:latin typeface="+mn-lt"/>
              </a:rPr>
              <a:t>MG</a:t>
            </a:r>
            <a:r>
              <a:rPr lang="de-DE" sz="1600" dirty="0" smtClean="0">
                <a:latin typeface="+mn-lt"/>
              </a:rPr>
              <a:t>A)</a:t>
            </a:r>
            <a:r>
              <a:rPr lang="tr-TR" sz="1600" dirty="0" smtClean="0">
                <a:latin typeface="+mn-lt"/>
              </a:rPr>
              <a:t> </a:t>
            </a:r>
            <a:r>
              <a:rPr lang="tr-TR" sz="1600" dirty="0" err="1" smtClean="0">
                <a:latin typeface="+mn-lt"/>
              </a:rPr>
              <a:t>to</a:t>
            </a:r>
            <a:r>
              <a:rPr lang="tr-TR" sz="1600" dirty="0" smtClean="0">
                <a:latin typeface="+mn-lt"/>
              </a:rPr>
              <a:t> </a:t>
            </a:r>
            <a:r>
              <a:rPr lang="tr-TR" sz="1600" dirty="0" err="1" smtClean="0">
                <a:latin typeface="+mn-lt"/>
              </a:rPr>
              <a:t>energ</a:t>
            </a:r>
            <a:r>
              <a:rPr lang="de-DE" sz="1600" dirty="0" smtClean="0">
                <a:latin typeface="+mn-lt"/>
              </a:rPr>
              <a:t>y </a:t>
            </a:r>
            <a:r>
              <a:rPr lang="de-DE" sz="1600" dirty="0" err="1" smtClean="0">
                <a:latin typeface="+mn-lt"/>
              </a:rPr>
              <a:t>sy</a:t>
            </a:r>
            <a:r>
              <a:rPr lang="tr-TR" sz="1600" dirty="0" err="1" smtClean="0">
                <a:latin typeface="+mn-lt"/>
              </a:rPr>
              <a:t>stem</a:t>
            </a:r>
            <a:r>
              <a:rPr lang="tr-TR" sz="1600" dirty="0" smtClean="0">
                <a:latin typeface="+mn-lt"/>
              </a:rPr>
              <a:t> </a:t>
            </a:r>
            <a:r>
              <a:rPr lang="tr-TR" sz="1600" dirty="0" err="1" smtClean="0">
                <a:latin typeface="+mn-lt"/>
              </a:rPr>
              <a:t>models</a:t>
            </a:r>
            <a:r>
              <a:rPr lang="de-DE" sz="1600" dirty="0" smtClean="0">
                <a:latin typeface="+mn-lt"/>
              </a:rPr>
              <a:t>.</a:t>
            </a:r>
            <a:endParaRPr lang="en-US" sz="1600" dirty="0" err="1" smtClean="0"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27" r="12769" b="10504"/>
          <a:stretch/>
        </p:blipFill>
        <p:spPr bwMode="auto">
          <a:xfrm>
            <a:off x="110290" y="3074286"/>
            <a:ext cx="8343753" cy="2489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49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an </a:t>
            </a:r>
            <a:r>
              <a:rPr lang="en-US" dirty="0" err="1" smtClean="0"/>
              <a:t>Intertemporal</a:t>
            </a:r>
            <a:r>
              <a:rPr lang="en-US" dirty="0" smtClean="0"/>
              <a:t> model mean?</a:t>
            </a:r>
            <a:endParaRPr lang="en-US" dirty="0"/>
          </a:p>
        </p:txBody>
      </p:sp>
      <p:sp>
        <p:nvSpPr>
          <p:cNvPr id="3" name="AutoShape 4" descr="data:image/png;base64,iVBORw0KGgoAAAANSUhEUgAAAjwAAAGqCAYAAAAP2J5ZAAAABHNCSVQICAgIfAhkiAAAAAlwSFlzAAALEgAACxIB0t1+/AAAADl0RVh0U29mdHdhcmUAbWF0cGxvdGxpYiB2ZXJzaW9uIDMuMC4zLCBodHRwOi8vbWF0cGxvdGxpYi5vcmcvnQurowAAIABJREFUeJzsnXd4VUXawH8vJCRAIFQp0gKKYEJCCQoKGNQVFHAF15VdVkRRim1tay+wKrKKHUVQVFQWvhVFxXVRKQEUFENJKFIEAooYpaUA6fP9MSfh3pt7kxtSLkne3/PcJzkz78y8Z2bOnPdMFWMMiqIoiqIo1ZlagVZAURRFURSlolGDR1EURVGUao8aPIqiKIqiVHvU4FEURVEUpdqjBo+iKIqiKNUeNXgURVEURan2VBuDR0TGiIgRkaMi0tjDL8jxmxQg9bwillEislREDolIjoj8LCLzRWRgBaQ3RkRuLGWYc0RkjojsF5Fs5+97InJOGfS4SkTu9uIe55RT3KnGfYr6+JWuiExy5IJOIY1S530p4r5TREZURNxVEZe2oEMJciEicpeIJIpIuoikicg2p76ffQrpJovIO6cQroNTtzqWV5xlRUS6i8iHIrJPRLJE5ICILBeROypbl/JERPqKyHcicsypI90rMK1kJw0jIvki8pOILBCRLo7/SyKSKyKtfIQXEdkrIvF+pNVORKaLyE4RyRSRDBH5XkQeFpHwcr61csfbM+s8ExeXZzrVxuBxIRy4P9BKlISI1Ab+A8wBkoGxwCVY3UOBpRVQUccAfr90ReRSYD0QAzwEXAo8CEQC6x3/U+EqoIjB46TV1/lb3RhDKfK+lNwJqMFTeuYBTwAfAlcD1wKzgM7AuZWoRwfgcaCIwQMMx+pYaYhIb+BboBlwHzAI+Aew3dGnKjMbCAKGYduaHRWc3hdOOv2Ax4DzgFUicga27a8N/NVH2DignSPnExEZACQBlwEvA5dj24NFwK3ApDLeQ2XwX2w+HXBxexwoV4On1F+qVYAvgdtF5EVjzK+BVEREQowxWT68HwT+BPzJGPOhh99cEbkMyKlQBYtBRJoC84FE4GJjTKbjtVJE/gMsA+aLyDnGmEPlkaYxJg3b0Cp+UEL9qjY4HwdijMktxzg7Yl/edxpjXnLx+h/wvIicFh+DxpgNAUj2duAocJlH/Xr/dMmXU8HR/RzgKWPMsnKIT4BgY0x2MWIHjTEFbdpqEdkNxAN/M8Y8LyKbgdHAc17CjgaOAwuK0aGx4/8DcKkx5piL95ci8hxwgb/3FCiMMb8Dv1dGQtXih/2CNkB/4BjwiotfkOM3ySNMBDDXyegsYCMw3EPmLOA9YA9wAtgNzAAae8i9A/yMtVJXO7Iv+dC1DnAE+KwU9/c3rPGRCRx0dGrlIfNXYAOQAaQCm4Dxjl+8kweuv/hi0rvfkentw/88x/9+F7d44Gvgj8BmJ0+3AX/2yCdPPZIdvzjnOs5LnIOd8jnh3OP5TrlOwX4VHHbiru+h52Rsj1Gqk2/LgD4eMkXS9XHPkxy5IBe3ZOB9YCS20TkGJAD9PO7BZ97jXz0sSDsK+9WYAXzipO8Z9zsu4WKAT7H17QTwDdDfR92N5WTd3Q4McfzvdtJJc9Js7hHeAE8BDzvxnABWAt095AS4y4k72ym36UBDH/E9gH3u8oAe2J7PF7B1KwP4FfsV28VHW9ChmLKMdWSuLcfnL9kj7ycBxktc71C0znv+4rzF6fLsLXHy4BiwFDjPR5n2AFZhX5w7gQl+3OtnwA9+yHVwdL0FeB74zUnnM8+8xz4fy7B1PAP7DF/vJc4gbNuz1cnr34HFrmWM7XmaAeznZBszrgRdC+pEkXanlOX7Prandhv2g3R4MWkmA+97uNVz0n7Nub7XuY72IpfmGd5LGvc54WP9rMelaQ+vdurREUeXuUBTD9nbgDXY9vco9oN1iJd06wNTgV1Omf2K7Vlt4e2Z9VJWBvs83euE92yDBPtunlfs/fuTSVXh55JhZwH/cjKlvctD5GbwAG2xD+hmp7IPAt4C8oErXeQGAE9jX+IDnHR2AGs80n8HSAf2Yr+Q4oDzfeh6gaNPsQ+pi/w4R34+cAVwk6P7DiDMkenn6P4idujpMuAOHIME20W/HvtQ93F+5xaT5pfAgRL0+hX4wuU63nHbC9wADME2fvnAQEemE7b78jcXPXp4PGhxXuLchG00h2IbwxTgDeBtp+zuxDZAz3jo+CZwHTDQCTsf+7KNdpEpkq6P+52Ed4NnL/A9tsduKLYxPwo0Kinv8b8eFqS9Czu8eLGjdw+s4bDYJe5OTpie2Bfi145uV2CNnyygl0fdTXPy9UascbkK2/g/hzUqhjh+acB/PPLFAD9hjamrsEND24FDQBMXuSmO7HTnPu/CvvxWAbU84tvvuF/t6NMCO1z9plMPLsL20Hzl5HVLL21Bh2LKMgzb6O9x8r1FWZ4/l7rwjmeZeYnvHU4aPA2xBoPBthsFZdjQR5zRWINynVOmV2Pr3gkgxkuZ/gCMB/4A/NtJZ2AJ9fwxR+51rHEV5EOug0vZF9SRG7D1cQe296NA9iHnPi/Dtk//xD6vEzziXADkAtOccr8Ka0wNdMmv7cA+4GYnrmexRvHtxdxTc+BCR983cW93SlO++7HP6l+wUxA6FZNmMkUNnkgnrSnOdUvnfp/1kPurI/eHEsqqxHa6DO3hT9j2dbBTN9OB5R7xTePkdIxB2GfbAJe7yNTBfkgdBx516uKfsO13F2/PrFM+xkm/4JloAzTB1vX7PPQYhD9tuL8Zdbr/cDd4mmAbwbccP28Gz2zs14OnxfoVsLGYdIKwxoUpeGAc93cctz/6oeu1juwgP2RrY1/unhWtQIc7nOt7gcMlxBUPfO1nfv6Ah1HnReZbYKtH/AaXLwZH/23AKo+8+tlLfAUPWpxHnDlARxe3Kx25JR7hPwL2lJCXQdgG86Xi0vURfhLeDZ4juPT4cbL34K8l5b2/9dAl7b97iSMZL1+C2C//H4A6HnnwA/Cxl7o7wMUt2nHbDtR2cX/eKQ9XN4P9Wqzv4tbBkXvCuW6CNaDe8dDxb074Kz3i+wWo68ezUQ/bEN/l4j6GEgweR26Yk/eGk8bkdNx7E/x6/lzK4R2X60mUYPB41L9LfZSta5wLcDGmHbeG2C/sj7yU6UAXtxCnnGaVkC91gYUu+XIc+2K92aPcOzj+W3E3WAsMi7E+4q+FfQ7fABJd3C/2zFMvYR916tHZHu5vOPfm1ThzZLy9B0pbvsdxMa5LyMdkbK9IEPalH4X9KMgDerrIfY6t7655uxjbQ1erhDRKbKdLeH6Kaw8Xe8iPctwvKaFcvwQ+cXG/EY9n3EvYMXg8s871kz6enx+xw9wFbh8B20q65yo7HlscxpjD2C/T0cWsJhqMrWipziquIGf1zRdAjIg0BBCROiLykLN64wS2EV/lxOEZdy62R6M8OQc4A/vgFGKM+Rrbs3CR4/Q90FhE3heRoSLSqIzpyinK/GROjlljjMkDPgDOK8P4/w5jzG6X623O3y885LYBbZyxdaugyKXO6pJD2PLJwU5KPeVVZl5YY4w54nK9yfnbzo+wftVDFxb6o5CI1MXWjQ+AfJd4BTscMsAjyDFjzEqX64I8XuKUoat7EOC5suRz4zJ/wBiTjDWI+zpOfbAv3Pc9ws3HlstFHu6LjTEnvNzXn51VNkedcMewvTWlLk9jzCLsS3sE8ArWkLgF2OAyId/f56+yGIAdCj/qoksatufOU5fjxpjlLnJZ2GGtYuulMeaEMWY4tjfiH9h5TbHYCd2fuz5fDguMMfku4b/h5PA+ACJytojME5H92GcwB9uT4lpul2Ffcm8Uo95g4Dtgj5fnpSmln2xe2vL91pRubuhfsfeahW0XWgPXGGNcF2bMwT5PlwA4q7YuxX7E5FOOlLI9/I/H9QfYnmfXcu0lIp+JSIpLfH+gaLn+aoz5tJxu4zXsSIFrfg0DZpYUsFoaPA4vYL96/unD/wzspLAcj9+zjn9T5+/T2C+197FdtudxckVMqEecv3m8HHzxk/O3vR+yTZy/B7z4/Vrgb4xZAVyDHSJZCPwuIktEJNqPNHzp2KEEmfacvJcCUrzIpWC/cJqfoi5HPK6zi3EPwn65ICI9scZEBrbbtQ/QGzu05Fl2ZeGw64U5OdHTnzT8rYcFeKsH3miCzYdHvcR9G9Y4dn3+j7oGNicnYvrKe89781XuZ7roU0R/YyciH3Lxx5scgIgMA/4P+1X7V+w8rt7YXppTKk9jzDFjzEJjzB3GmF7Y4eY87HwDn3o7/EpRvSuaJsXo0tjDzbPswL54/corY8xWY8w0Y8zV2Bf1+9iX1xAP0WLLXkTCsD2WMdh5Wf2x5fYW1gguoCm2l7qIoevCGVijz7NOf+ASR2kobfn6+/wV8D/svfbE9gxFGGM+8pD5BPv8jXauR2Gf3Xf9iN+fdho4pfbQrVydNuEIJ8u1LbYXuQl2yOsCJ77FHvE1xQ4FlgvGmLXYeZITHKebsMZWsavZoHqu0gLAGJMhIk9je3qe9SJyCNtT8y8fUfzi/B0JvGuMebLAw3mAvSbrp3oJ2Ao+DPvVVBwFL9OWXvxaOnHZxI1ZACxw9IvD3ttiEWlzCl8KS4FLRaS3MeZ7T08ROQ87r8JztUMLL3G1wL4oK34WvjtXYx+EEcaYwhVvzsqGoz5DVS7+1sMC/K1jR7FfY6/io+Es569HX+Ve0NC51uMtBQLO13lTbD64qeclvpHAj8aYMS7hgylHo8MY862IfIntSYBSPH9eyHR0rGPcV/KU9qXsyuFidDnsxb1cMMZkisiz2CHIc3HvyfZV9hud//tiP476Oz0nQGHZu3IQaCIidYsxeg5h59f83Yf/9mJvpCilLV9/n7/C+I0xxdWRgrz9D/A3p+2+DvjeGLPVj/iXAH8QkV7GmHUlyJa2PXQrVxGpgzWqC57pwdh5dX82xvzsIlfPI56D2OG88mQGMFNEzsQaPB84IzvFUp17eMB2fe0HnvTitxg7T2GLMSbBy6/gK70eRZeH31AWpZzG7zlgqIhc7U1GRP7gVJztWEt7pIf/BdhGZIWX+DOMMZ9hu/hacbKBzcKOz/vDm1hr/iURcbP+nesXsY3Fmx7h2opIHxfZ2tiep7UuL9jS6FEW6mG/1gsbKWcjK3+GmsobX/fsbz0sVdzO8NIq7Ff1em9xl/F+PLlCROoXXDgbiPXBruAAO7yVhUc9xs5nC8JLPfZCPWyD7cp1OD16pUFEGngZLiyor2dz8ku+1M+fC3udv4WNvTPU7LlMuKCM/XkmVgBDRKSBS5wNsB9P/uRhiYhIGx9eXZy/nr0cf3LtLRSRC7ETTAvKvuAF6PmS/aNHPF9ih1xvKka9xY4e+3w8L+nFhPVGWcq3PJmDzafJ2PbAn94dsO3vQWC66/NXgIjUcxmeLW17+GeP62uwNkNx5doZO4fLlS+Blk4PbWnIxvczMQ87d+/fWP1f9yfCatvDA3ZoQUT+ifdelMeAtdh9ZaZjJ5g1xjZOHY0xBZvELQauF5FN2IlSIyiffQ2exr6M/k/sTqqLsAZEG6wlPgI7Efa4iDyGtWbfx3Yrn4ldtrsTO4sd5z5bAMuxvQJtsKu0Nhq7xwHYyYW3iMi12Ama6cYYr19ExpiDIvIX7PDYGhF5AbuipQN2dU0X7JJMzy/zFOeeHsf26EzEjhFPdJHZiv2Sm4j9gso0xmyi/FmMXb31joi87ejxKOXYvVoKfOW9v/WwpLj7i8hQbDf8QWcOzd3Y5eFfiMhs7IuqGbZ7vbYx5oFyvL8T2H0/nsUOU0zGrhJ6Aey8OhF5HnhQRI5hu9a7Yj9Gvsau3CuJxcBVTl38DOiFreOn0lt3DrBcRN7D9mb+hv04uAmb97c4euf58/z54H/YlWBvOM9DCHYZcYaH3A6sIXejiBzGGkDbfby8n8CurlkqIv/Cvrzux758fA3fl5bXRaQFdmn2ZqxB2dvRfRdF55E1AD4WkZnYYeunsXlT8NJeja0Lrzr5UB94BPuiLtxc1RizXEQ+xO6D1BbbexyMHcL6rzEmHlufrsVu3vcC1mCpj22P+htjPI2oYilj+ZYbxpjVIrIT27bmYF/o/oQ77Hw0f4rdDPYVbJkFY6dfTMBOdF9C6dvDSEduviP7FLDCGLPU8V+Crbfvit3vpxX2ud+He2fK+9gJ7/OcUZfvsHVmEPCiMWYb3tmKNe4XYz++fzHG/OLc9wnnvXkXsMkYs9qf/Cr1zO7T9YfLKi0P9yBsg+I2O9/xa4O1kPdzcl+Qr7CbQhXINHMK/Ijzm4t9+A0wxkXuHbysPCpBZ8F2ES934s7BTvabR9G9Ugr2icjCduu67ROBHVf/wrmHLOzY7mygtYtMS+yLJt3RP94PHbs6af3ikkdz8bKknZN75lzJyX14tuOx1wm2gZrn3LPBj314PMJ3cORu8nCfRNFVVLdzcg+l77GTAeNx3wenSLo+8sJb/Ml4XyHluRrEZ977WQ+LpO3i14WTe60Y3Ff1dMXW39+c8vgZ2zheUVLdxcsqCbw8Z871U9ilxz9jh3JW4d8+PK/ifR8eb6szamENpF+ce12BXZaf7HHPBTp2KKYsG2GNzZWOHjnY+rgcuxmop3yxz59LXXjHw62fU++OY9uhv+GxSsuRG4/dRyTXtS76iPN8/NyHx8czWuxzj30RzXHKKd2554IVbC1c5Do4uhbsw/O7c5//BSI84rwYu13DCSeuO/Cyig3bXj/s5FXBMPjnwDkuMo2xhs8eR+Y3p77dWcJ9ed2PrZTlW+y+OGWUf8TRb6G/YVzCtnfKp2Cfmwyn3j2Ay/NF6drDEU49OsrJ3pRmHun+GbuQIRM7VD0S7/U7DDu1ZC8nn/0FwBm+nllsT9E6J25v7+++jvut/uaTOAEVpcyIPfMlyBjTL9C6KJWHiBjs7rWPBFoXpfJwhi33ADcbYzyHtpUqitgzBZdj9wBaEmB1fCIiT2HncrU2dqViiVTrIS1FURRFUaoPItIDOyT9d+yeUn4ZO6AGj6IoiqIoVYeF2PmqX2APGPUbHdJSFEVRFKXaU92XpSuKoiiKoqjBoyiKoihK9UcNHkWpgYhInIiYYn5lPYstoDj3MKmc4hrjkTfHRCRZRBaKPdvrlNpREekuIpNEpLKPp1CUGolOWlaUms0d2P04PCntjrU1gWuw+wyFYHd3HYLdT2qciAwzxZ8B5Y3u2EmX71OBx0IoimJRg0dRajY/GJfT7ZVi2WiM+dHl+j0R+QB7cOUz2E3dFEU5TdEhLUVRfCIi74nIURFp7+LWSkR+d172BW6XicjnInJARI6LyGYRucc5m8o1vmQReV9ErhOR7SJyQkRWicjZIlJfRGaKyCERSRGR58TlgEmXYbirReQdETkiImkiMldESjyQU0RiRORTJ9wJEflGRPqXJX+MMR9iT7u+WVwOTRSRySKyXkRSReSgiCwT9zPmxnDy2IKdLsNlHRz/20RkjYgcdvL/WxHxPKVcUZRSoAaPotRsaolIkMfP1Ui5BXvm0b9FpLYzX+V97BECN7vIdcQecXAjdqhnDvbogKe8pDnAifd+4HqgE/Ah9siSdOz29LOwZ4GN8xL+ReyW8n/BHkNwJXabep+ISE/smU5NHL2vxh4hsEREehUX1g8+xw5zxbq4nYk9/uAq7Lb5v2HPS4t2/P/LyUONr8Fuk9+XkwdzdsAeN3IN9uyoBOAzEbm8jLoqSo1Fh7QUpWbzhRe3LTgnfBtj0kXkr9gz0h7DntNzETDQGFN4aKcxpvC0YhER7NlGdYB7ReQhY0y+S/xhwGBjTKoj3xJ4CVhrjLnXkfnK6dG4BnjNUz9jzA3O/4udAzffF5FLzMmDDT15Fnuo4cXGmGwn3S+wZ749ijVMTpV9zt9WBQ7GmMITvx0DcjE2X8cCfzfG/C4iuxwRz6EyXPIBx8hcij3AcQL2UFJFUUqJGjyKUrO5FXtauytuk2+NMWudE6WfxDko1BizylVGRFphe3QGA61xb1vOwJ7iXsCaAmPHoeC0ZE/jaxv2xGdP/uNx/QH2ZO6+WMPADRGpizXSpgD5rsNk2EM4R3lJozSI87dwF1cRuRTb+xSN7VUqYI9fEdpep8nYg4qbu6SxvYy6KkqNRQ0eRanZ7DDGJPgh92/gCexL/VVXD6cH4lOsoTMJa6icwPaaPAyEesR1xOM6uxh3z7AAKa4XxphsETmCHUbyRhOgNrYn51FvAiJSy6MXqjS0df4ecOLqiR3m+gLbo3MAyMMOUXm7H09d2mINt63YidD7sKeoPwF0PUUdFaXGowaPoijF4hg0c7BLshsArwMjXEQ6YeevXGeMed8l3LAKUqmFh351gMbAfh/yR4F8rKH2rjeBMhg7YOcsZQLrnOursQbKCGNMjouejR1dSmIwEA782Rjzs0v4er6DKIpSEmrwKIpSEg8C/bCTjZsDn4jIeGPMTMe/4EXs+nIPpuxDRb74M/CWy/U12AUYa7wJG2OOicgqIAZYX0bjxg0RGYGdNP2SMea441wP26PjOsR1MXbvHtchrSznb12PaL3lZ2fgQqzRqSjKKaAGj6LUbLqKSIYX902OoXA+dphqsjFmDYCIvAY8LyIrjTE/AD8Ae4GnRCQP+6K+qwJ1jhSRt4H52Im8TwEripmwDHbF10rgCxGZjR1magb0BGobYx7wI93uItIMOxm7HTAUa2x9hTUKC1gM3Am84+jZGTuU5tkDtdX5e6uIzMHmWxJ2XlEu8K6IPIedDD0ZO7SlK2sV5RRRg0dRajYv+3DvLSLbsXN3VmMn/BZwD7a3Z56InG+MyRKRq4Dp2CGjw9gemH3AGxWg89+xvSr/h52bswi7Y7RPjDHrRaQ3dmfjl7FDRr8D67FDdP5QsO9QJnaZ+XrsEvoFxpjC3hxjzBcicgfWyLoauxJsNPCIh06JYo+/GIddKl8LiDDGbBGRUcA/sXOjdgEPYIe64vzUVVEUD8TlOVUURTltEZE4YDnwB2PMkgCroyhKFUO7RxVFURRFqfaowaMoiqIoSrVHh7QURVEURan2aA+PoiiKoijVHjV4FEVRFEWp9qjBoyiKoihKtUcNHkVRFEVRqj1q8CiKoiiKUu1Rg0dRFEVRlGqPGjyKoiiKolR71OBRFEVRFKXaowaPoiiKoijVHjV4FEVRFEWp9qjBoyiKoihKtSco0ApUN5o1a2Y6dOhQbvEdO3aM+vXrl1t8SvVC64fiC60bii8qom6sW7fuoDGmeblGWs6owVPOdOjQgYSEhHKLLz4+nri4uHKLT6leaP1QfKF1Q/EkLy+Lfb98RNLmJURHXUq71iOoXTukXOIWkb3lElEFogaPoiiKolRzDh1Zx/I1wziReQCAr79/i7qhrRjYdxFNG/cKsHaVg87hURRFUZRqTF5elpuxU8CJzAMsXzOMvLysAGlWuajBoyiKoijVmH2/fFTE2CngROYB9v2ysJI1Cgw6pFWJGGPIy8vDGON3GBEhJyenArVSThURoXbt2ohIoFVRFEXxSfqxXcX6Z5TgX11Qg6eSyMzMJDc3l+DgYGrV8r9jLTo6ugK1UspCXl4emZmZBAUFERoaGmh1FEVRvFK/brti/cPqd6okTQKLGjyVQH5+Pvn5+YSFhZU6bFBQEMHBwRWglVIehISEcPz4cfLz80tlyCqKolQWaek7fPrVDW1Fu9bDK1GbwKEtdCWQl5enRks1JigoiLy8vECroSiKUoSjaVvYuvMZr34Fq7TKa2n66Y728ChKGdE5PIqinI7kmzzWrBtLvjk5DzQ4KJzQoKHEdBtKu9bDa4yxA9rDc1qwcOFCRIRt27YVuiUnJxMVFQXYDcSGDh1aKbqMGTOGBQsWePWbNm0aXbp0ISoqipiYGN59991Sx//xxx+zdetWr36TJk1i2rRppY5TURRFKcr2XdM5eOQ7N7e+Pd+gUb2biGg7skYZO6AGz2nBvHnz6NevH/Pnzw+0Kj55/fXX+eqrr1i7di2bN29m5cqVpVptVkBxBk95ocNLiqLUdNKP7WHDlofc3Nq2uop2Z/4pQBoFHjV4AkxGRgbffPMNs2fP9svgOXz4MFdddRXR0dH06dOHpKQkALp168bRo0cxxtC0adPC3pfrrruOJUuWkJeXxz/+8Q969+5NdHQ0M2fOBOxS+dtuu41zzz2XIUOG8Ntvv3lNd8qUKbz22ms0bNgQgPDwcK6//noAli5dSo8ePejWrRs33ngjWVl2E6sHHniAc889l+joaO69915Wr17Np59+yj/+8Q+6d+/Orl2+l0LGxcVx//33c95559G5c2dWrVoFWGPm3nvvpVu3bkRHR/PKK68A9kiPf/7zn/Tr148PPviAXbt2MXjwYHr16kX//v0Le88WLVrE+eefT48ePbj00ktJSUkBYMWKFXTv3p3u3bvTo0cP0tPTAXj22WcL8+zxxx8vsXwURVECjTGG7zaMJy/veKFbcHA453V/tUYPwescngDz8ccfM3jwYDp37kyTJk1Yv349PXv29Cn/+OOP06NHDz7++GOWLVvG6NGj2bhxIxdeeCHffPMN7du3p2PHjqxatYrRo0fz7bffMmPGDGbPnk14eDjff/89WVlZXHjhhVx22WVs2LCB7du3s2nTJlJSUjj33HO58cYb3dJMT08nPT2dTp2KLl3MzMxkzJgxLF26lM6dOzN69GhmzJjB6NGjWbhwIdu2bUNEOHr0KI0aNeLKK69k6NCh/OlPJX9l5ObmsnbtWj7//HMmT57MkiVLmDVrFnv27GHDhg0EBQVx+PDhQvnQ0FC+/vprAC655BJef/11zj77bL777jtuueUWli1bRr9+/fj2228REd58802eeeYZnnvuOaZNm8arr77KhRdeSEZGBqGhoXz55Zfs3LmTtWvXYozhyiuvZOXKlQwYMMDf4lUURal0du97lwO/feXm1ivqWerVbR0gjU4P1OAJMPPmzePOO+8EYOTIkcybN69Yg+frr7/mww8/BODiiy/m0KFDpKam0r9/f1auXEn79u2ZOHEis2bNYv/+/TRp0oSwsDC+/PJLkpKSCufnpKamsnNSYfqWAAAgAElEQVTnTlauXMlf/vIXateuTevWrbn44ouLpGmM8flVsH37diIiIujcuTMA119/Pa+++iq33XYboaGh3HTTTQwZMuSU5iCNGDECgF69epGcnAzAkiVLmDBhAkFBtuo2adKkUP7aa68FbK/Z6tWrueaaawr9Cnqdfv75Z6699loOHDhAdnY2ERERAFx44YXcfffdjBo1ihEjRtCmTRu+/PJLvvzyS3r06FEY786dO9XgURTltOVEZgoJSXe5ubVoFsdZHW4KkEanD2rwBJBDhw6xbNkyNm/ejIiQl5eHiPDMM96XEAJe582ICAMGDODVV19l3759PPXUUyxcuJAFCxbQv3//wnCvvPIKgwYNcgv7+eefl9jF2bBhQ+rXr8/u3bvp2LFjifqAXaq9du1ali5dyvz585k+fTrLli0rNh1PQkLshLratWuTm5tbmJ4vfevXrw/YfY8aNWrExo0bi8jcfvvt3H333Vx55ZXEx8czadIkwA6/DRkyhM8//5w+ffqwZMkSjDE8+OCDjB8/vlR6K4qiBIrvE28nO+dI4XXtWqH06flGjR7KKkDn8ASQBQsWMHr0aPbu3UtycjI//fQTERERhcMy3hgwYABz584F7OqtZs2a0bBhQ9q2bcvBgwfZuXMnHTt2pF+/fkybNq3Q4Bk0aBAzZswoPKZix44dHDt2jAEDBjB//nzy8vI4cOAAy5cv95rugw8+yK233kpaWhoAaWlpzJo1iy5dupCcnMyPP/4IwHvvvcdFF11ERkYGqampXHHFFbz44ouFxkeDBg0K58ecCpdddhmvv/56oQHkOqRVQMOGDYmIiOCDDz4ArJGUmJgI2J6tM888E4A5c+YUhtm1axfdunXj/vvvJzY2lm3btjFo0CDeeustMjIyANi/f7/POU6KoiiB5qdfPmHv/g/c3GLO/ScNw84KkEanF2rwBJB58+YxfLj7DpdXX301//73v32GmTRpEgkJCURHR/PAAw+4vbTPP//8wqGl/v37s3//fvr16wfATTfdxLnnnkvPnj2Jiopi/Pjx5ObmMnz4cM4++2y6devGxIkTueiii7ymO3HiRAYOHEjv3r2Jiorioosuol69eoSGhvL2229zzTXX0K1bN2rVqsWECRNIT09n6NChREdHc9FFF/HCCy8Adtju2WefpUePHsVOWvbFTTfdRLt27YiOjiYmJsZnXs2dO5fZs2cTExNDZGQkn3zySWH+XXPNNfTv359mzZoVyr/44ouFy+3r1q3L5ZdfzmWXXcZf//pX+vbtS7du3fjTn/5UJmNNURSlosjOSeW7jbe4uTVp1IuuZ93lI0TNQ05labHim9jYWJOQkODmVtCrciq7Laenp9OgQYNy0U2pGMpSvmUlPj6euLi4Sk9XOf3RulGz+Hb9eHYmzyq8FgniioEJNGkUU0S2IuqGiKwzxsSWa6TljPbwKIqiKEoV5tff492MHYDIzvd5NXZqMmrwKIqiKEoVJTfvBN+uv9nNrWHYOUR3eTRAGp2+qMGjKIqiKFWUpB8mkX7sRze3Pj3foHbt0ABpdPqiBo+iKIqiVEEOHVnH1h3u5w927ngLLZr1D5BGpzdq8CiKoihKFSM/P4c168diyC90q1e3DT0inw6gVqc3avAoiqIoShVjy85pHElNdHM7v/vr1AluGCCNTn/U4FEURVGUKkRq+naSfpjs5tahzV9o02pIgDSqGqjBoyiKoihVBGPy+Xb9TeTnZxW6hdRpSu+YlwKoVdVADR6lQjh8+DDDhw+nfv36tG/f3ueOyMYY7r//fpo2bUrTpk257777Cs/nSk1NZdCgQTRq1IhRo0aRl5dXGO7mm29m4cKFlXIviqIopws79szkt0Puxw/FRr9EaEjzAGlUdVCDp4aRlZPPvLW/8uR/9zBv7a9k5eSXHOgUuPXWW6lTpw4pKSnMnTuXiRMnsmXLliJys2bN4uOPPyYxMZGkpCQ+++wzZs6cCcDMmTPp0aMHKSkpJCcnFxo4a9as4cCBA0WO5VAURanOHDv+Mxs23+/m1rrF5US0/WuANKpa6GnpNYh1e9MYNj2JA6nZhW6twn9k0W3R9GpffhPdjh07xocffsjmzZsJCwujX79+XHnllbz33ntMnTrVTXbOnDncc889tGnTBoB77rmHN954gwkTJrBnzx6uuuoqQkJC6N+/P7t37yYvL4+77rqr8ABVRVGUmoAxhu82TiAn9+R5fkFBYfTp8bqehO4navBUcWTcsjKFP5CaTexTCSULOphZF5cos2PHDmrXrl14kClATEwMK1asKCK7ZcsWYmJi3OQKeoKioqJYsmQJAwYMYNWqVTz00EO8/PLLXH755XTq1MlvnRVFUao6yT/PZ/+v/3Vz6xk5lfr12gVIo6qHDmkp5U5GRgbh4eFubuHh4V5PGveUDQ8PJyMjA2MMY8eOJTU1lfPPP5/+/fsTExPDe++9x5133snEiRMZMGAAjzzySIXfj6IoSiDJzDrI94l3uLk1b3ohnTtODJBGVZNKNXhEJEREZovIXhFJF5ENInK549dBRIyIZLj8HvUI+5aIpInIryJydwlp3eXIpTrhQlz8OojIchE5LiLbRORSf8MqJRMWFkZaWpqbW1pamtdT3z1l09LSCAsLQ0QIDQ1l1qxZJCUlMXXqVO666y6mTJnC3LlzycvLY8WKFXz33XcsXry4wu9JURQlUCQk3UVW9sHC61q16tC355uIaJ9Faajs3AoCfgIuAsKBR4H/iEgHF5lGxpgw5/eEi/sk4GygPTAQuE9EBntLREQGAQ8AlwAdgI6A66YF84ANQFPgYWCBiDT3M6xSAp07dyY3N5edO3cWuiUmJhIZGVlENjIyksTExBLlFi9ejDGGwYMHs2nTJmJjYxERYmNjSUpKqpgbURRFCTD7f/0fe356380tustjhDfoEiCNqi6VOofHGHMMa7gU8JmI7AF6AetKCD4auMEYcwQ4IiJvAGMAb5/31wOzjTFbAETkCWAu8ICIdAZ6ApcZY04AH4rIncDVwOvFhS39HVc8/sypAbs6K+Kh1W4TlgtoFV6HPVMuICS4fOzf+vXrM2LECB577DHefPNNNm7cyCeffMLq1auLyI4ePZrnn3+eK664AhHhueee4/bbb3eTyczM5IEHHmDRokUAREREEB8fz5gxY/jmm2+44447isSrKIpS1cnJSefbDePd3BqHRxPZ+b4AaVS1CWh/mIi0ADoDruuV94rIzyLytog0c+QaA60B1320E4GiXQGWSC+yLUSkqeO32xiT7uEf6UfYKktIcC0W3RZNq/A6bu6twuuw6LbocjN2Cnjttdc4ceIEZ5xxBn/5y1+YMWMGkZGRrFq1irCwsEK58ePHM2zYMLp160ZUVBRDhgxh/Hj3B3zKlCmMGjWKtm3bFoY5ePAgzZs3p02bNro8XVGUasmGLQ9x/MRPhddCLfr2nE2tWsEB1KrqIgWbvFV6wiLBwP+AXcaY8SISBnQBNmKHml4FGhhjBolIW2AfUNcYk+mE/wPwhjGmg5e4dwG3GmMWu6SVDUQA/R2/Pi7yTwFnGmPGFBfWGJPs417GAeMAWrRo0Wv+/Pme/kRHRxMUVPoOtby8PGrXrl3qcL7Iys1n0aYj7DmURUTTEIZ1a0xIkI4Dl4Xc3FySkpIIxLOUkZHhZkAqSgFaN6o2WTmb+C3978DJdqVB6J9pVK/sE5Urom4MHDhwnTEmtlwjLWcCsixd7Eyr97CGxG0AxpgMoGB9dIqI3AYcEJGGQIbj3hDIdPm/6LIfS4bjj4ssjrynn2dcxYX1ijFmFjALIDY21sTFxbn55+TkABAcXHqrPD093etk31OlAXDDgPAS5RT/ycnJ4YILLjil8i0r8fHxeNY3RQGtG1WZvLxMPls2EVdjJ6x+R4Ze8jZBQfXKHH9NrRuV/mkvdoek2UAL4GpjTI4P0YKSFmfezgEgxsU/BvehMFe2eJFNMcYccvw6ikgDD/8tfoRVFEVRlApl07anSEvf5ubWp8cb5WLs1GQCMZYxA+gKDHMmDQMgIueLyDkiUsuZL/MyEG+MSXVE3gUeEZHGItIFuBl4xyW8EZE4F9mxInKuM//nkQJZY8wO7LDZ4yISKiLDgWjgw5LCKoqiKEpFciQ1ic073HekP6v9WFqd4d8CFcU3lb0PT3tgPNAd+NVlv51R2OXfi7FDR5uBLOAvLsEfB3YBe4EVwLMu82zaYIeiNgE47s8Ayx35vU74AkYCscARYCrwJ2PM736GVRRFUZRyJz8/lzXrxmJMbqFb3dBW9Oo2LYBaVR8qe1n6XqC4Qz/mFRM2C7jR+XkSB0x3HXYyxjwPPO8jrmQnjK+0fIZVFEVRlIpg266XOHTU/aif82JepU6dRgHSqHpRLc7SMsa8X7KUoiiKopyepGfsYuPWR93c2rW+mnZn6rYb5YWuR1YURVGUAGKM4dsN48jLK5zWSp3gRpzXfXoAtap+qMGjKIqiKAFk1963+fX3ZW5uvbo9T93QlgHSqHqiBo+iKIqiBIjjJw6QsMn9LOyWZ1xKp/ZjAqNQNUYNHqXcycrKYuzYsbRv354GDRrQo0cP/ve///mUf+GFF2jZsiXh4eHceOONZGVlAXYH45EjR9KoUSMuv/xy0tNP7v341FNP8cILL1T4vSiKolQk3yfeRk5OauF17dr16NNjJnbLOqU8UYOnhpGVlcW8efN48sknmTdvXqFxUZ7k5ubStm1bVqxYQWpqKk888QR//vOfSU5OLiL7xRdfMHXqVJYuXUpycjK7d+/m8cftLgAfffQRIsLBgwdp2LAhM2fOBGDPnj0sWrSoyCGjiqIoVYl9+z9i3y8fubl1P/cJGtTvGCCNqjfVYpWW4h/r1q1j2LBhHDhwoNCtVatWLFq0iF69epVbOvXr12fSpEmF10OHDiUiIoJ169bRoUMHN9k5c+YwduxYIiPt2a2PPvooo0aNYurUqezZs4e4uDiCgoIYOHAgSUlJANxxxx1MmzbtlM4mUxRFOR3Iyj7C2o23urk1bXweXc76e4A0qv5oD08VR0T8/sXGxroZOwAHDhwgNjbW7zhOhZSUFHbs2FFo1LiyZcsWYmJOnuQRExNDSkoKhw4dIioqimXLlpGdnc3y5cuJjIxk4cKFNGvWjH79+p2SLoqiKKcD6zbdy4msXwuvRYLo2/NNakn5HRatuKMGj1Kh5OTkMGrUKK6//nq6dOlSxD8jI4Pw8JOHmRb8n56ezhVXXEFERASxsbGEh4czcuRIJk+ezL/+9S8efvhhBgwYwC233EJ2dnal3Y+iKEpZOfDbUnbtfcvNLeqcB2kc3i1AGtUM1OBRKoz8/Hyuu+466tSpw/Tp3veTCAsLIy0trfC64P8GDRogIkydOpWkpCRmzZrF1KlTmTBhAgkJCSQkJLBixQqys7N56623vMatKIpyupGTe4xvN4xzcwtv0JVu5zwcII1qDmrwKBWCMYaxY8eSkpLChx9+SHBwsFe5yMhIEhMTC68TExNp0aIFTZs2dZPbvHkzq1evZty4cWzatIlevXohIvTu3btwbo+iKMrpTuLWx8g4ttvFRejbcza1a4cETKeagho8VRxjjF+/zMxMWrVq5TWOVq1akZmZ6Vc8/jJx4kR++OEHFi1aRN26dX3KjR49mtmzZ7N161aOHDnCk08+yZgxY4rc46233spLL71ErVq1iIiI4OuvvyY7O5sVK1bQsaOuaFAU5fTn4OHv2fbji25u53S6jeZN+wZIo5pFiQaPiNQRkZEi8o6IbBORNBHJFpEDIhIvIpNF5NzKUFY5dUJCQli0aFERo6dglVZISPl9Xezdu5eZM2eyceNGWrZsSVhYGGFhYcydO5d9+/YRFhbGvn37ABg8eDD33XcfAwcOpH379rRv357Jkye7xff2228TFRVFbGwsACNGjKB169Y0b96cQ4cOMX78+HLTXVEUpSLIy89mzfqxGPIL3erXbUePyCkB1KpmIb6+2kWkHvAP4DagMfADsAH4HTgBNAEigN6O/9fAQ8aYbype7dOX2NhYk5DgftptTk4OgM9hneJIT0+nQYMG5aIb2H14Fi5cyK5du+jUqRPDhw8vV2OnJlKW8i0r8fHxxMXFVXq6yumP1o3Ti6RtT5LocTjoxRf8jzNbDq50XSqibojIOmNMbLlGWs4Ut5HJLuBX4DHgP8aYQ74EReRC4G/AFyJyjzFmZvmqqZQXISEhjBw5MtBqKIqi1BhS035g07Yn3Nw6trsuIMZOTaY4g2eiMeZjfyJxenW+EZFJQIdy0EtRFEVRqjzG5LNm/U3k55/cPiMkpDmx3fRonMrGp8Hjr7HjESYFSCmTRoqiKIpSTdi++zV+P7zaza139MuEhDT1EUKpKHxOWhaRW0QkqjKVURRFUZTqQsbxvWzY8qCbW5uWw+jQ5toAaVSzKW5IazpgROQwdkLySmAFsMGUZn2yoiiKotQwjDF8t2ECubkZhW7BQQ04r/trehJ6gCjO4IkCLgL6O78/AgZIF5HVWONnJfC9MSa3ohVVFEVRlKrCnp/m8kvKYje3nlHPUL9emwBppBQ3h2crsBWYASAiHbEG0ACsATQYawCdEJFvjTGXVry6iqIoinJ6k5n1OwlJd7q5ndFsAGdHjPMRQqkM/N5p2Riz2xjztjHmBmPMWcB5wCKgLjCwohRUFEVRlKrE94l/Jyv75E4utWqF0LfHG4jo4QaBpLghLTdEpAO2d6fg1wlIB74AVlWAboqiKIpSpfj5wGck/zzPzS2m6yQaNugcII2UAopbpdVFRMaJyPsisg/YDTwNNABeBnoCjY0xVxhjnq4cdZWqxM6dOwkNDeVvf/ubV39jDPfffz9NmzaladOm3HfffYXndaWmpjJo0CAaNWrEqFGjyMvLKwx38803s3Dhwkq5B0VRFH/Jzknju40T3dwah3fn3LPvCZBGiivF9a9tBZ4DsoBHgbOMMWcaY641xkw3xiTqaq2qR1ZOHvNW7eDJBd8zb9UOsnLySg50itx666307t3bp/+sWbP4+OOPSUxMJCkpic8++4yZM+0m3TNnzqRHjx6kpKSQnJxcaOCsWbOGAwcOMHz48ArTW1EU5VTYsPkBjp/4ufBapDZ9e86mVq3KP3ZGKUpxQ1rbgXOA4UALoKWIrAQSjDE5laGcUr6s2/Ubw57+jANHjhe6tWpcj0UPDqVXpzPKNa358+fTqFEjLrjgAn788UevMnPmzOGee+6hTRu7auGee+7hjTfeYMKECezZs4errrqKkJAQ+vfvz+7du8nLy+Ouu+5i7ty55aqroihKWUk5uIode2a4uZ179r00bdwzQBopnhS3SquriDTj5Jyda4GngGwRWYudt7MKWG2MyfAVj1KxyNXTyxT+wJHjxN73H7/lzYe3lSiTlpbGY489xtKlS5k9e7ZPuS1bthATE1N4HRMTw5YtWwCIiopiyZIlDBgwgFWrVvHQQw/x8ssvc/nll9OpUye/9VUURalo8vIy+Xb9TW5uDcLOJrrr4wHSSPFGsVPGjTEHjTEfGWPuNMb0xJ6Qfg3wLXAJ8ClwRES+r3hVlarCo48+ytixY2nbtm2xchkZGYSHhxdeh4eHk5GRgTGGsWPHkpqayvnnn0///v2JiYnhvffe484772TixIkMGDCARx55pKJvRVEUpUSSfvgnaRk73Nz69niDoNp1A6SR4g2/V2kBGGPSgP+KyE/AfuAIdj8e7bNTANi4cSNLlixhw4YNJcqGhYWRlpZWeJ2WlkZYWBgiQmhoKLNmzSr0u+aaa5gyZQpz584lLy+PFStWcNlll7F48WIGD9YThxVFCQyHj25ky85n3NzOjhhPi+YXBUgjxRclGjwiUhvoxcmhrQuBRoAAvwILsLsuKwrx8fEkJyfTrl07wPbi5OXlsXXrVtavX+8mGxkZSWJiIueddx4AiYmJREZGFolz8eLFGGMYPHgwEydOJDY2FhEhNjaWpKQkNXgURQkI+fm5rFk/FmNOLv6oG9qanlH/CqBWii98Gjwi8gjWwOkL1MMaOPuA/2KPlFhpjNnhK7xSOfgzpwbs6qyIiXPcJiwX0KpxPfbMuJ6Q4Npl1mfcuHGMHDmy8HratGkkJyczY8aMIrKjR4/m+eef54orrkBEeO6557j99tvdZDIzM3nggQdYtGgRABEREcTHxzNmzBi++eYb7rjjjjLrrCiKcir88OPzHD7q/iF3fvcZ1AkO9xFCCSTFzeH5J9AB+D9gDBBhjOlgjBltjHlTjZ2qRUhwbRY9OJRWjeu5uRes0ioPYwegXr16tGzZsvAXFhZGaGgozZs3Z9WqVYSFhRXKjh8/nmHDhtGtWzeioqIYMmQI48ePd4tvypQpjBo1qnA+0Pjx4zl48CDNmzenTZs2ujxdUZSAkJaxk8St7pOS27e5lratrwyQRkpJiK+tdESkpTHm10rWp8oTGxtrEhIS3Nxycuwq/uDg0u/FkJ6eToMGDcpFN7A9PQu/28WuX9Po1LIhw8/vVG7GTk2lLOVbVuLj44mLi6v0dJXTH60bFYcx+Xy16mJSDp6czVGnThOuvPQH6oaW7xYfFUFF1A0RWWeMiS3XSMuZ4palq7FTDQkJrs3IfrrFuaIoyqmyM/lNN2MHILbbC1XC2KnJFDeH591SxGOMMdeXgz6KoiiKctpy/MR+1m/6h5tbqzMuo2O76wKkkeIvxa3S+huQARzETlguDj1iQlEURanWGGP4buOt5OSe3E4jqHZ9+vSYiUhJr0kl0BRn8CQD7YHvgXeBBcaYY5WhlKIoiqKcbuzbv4CfD3zi5tY9cgph9TsERiGlVPhcpWWM6QjEYU9JfxH4VUTeFZFLRU1ZRVEUpQaRlXWItYnu24A0a9KHczrdGiCNlNJS0tESq4wxNwMtgZuBpsD/gJ9EZKqInFMJOiqKoihKQEnYdA+ZWb8VXteSYPr2fJNaoqtcqwrFGjwFGGOyjDHzjTFDgDbA+8A9wNMVqZyiKIqiBJpfUr5k9745bm7dujxCo4ZFd4ZXTl/8PktLREKAPwLXAYOAFGBxBemlKIqiKAEnJzeDbze4b4jaqGEUkec8ECCNlFPFn7O0BmCNnGsc+YXAEGCJ8bVroaIoiqJUAzZueYRjx5NdXIQ+Pd+kdq06gVJJOUV8DmmJyJMisgdYCkQAfwdaGGOuM8Z8pcaOUhLz58+na9eu1K9fn06dOrFq1Sqvci+88AItW7YkPDycG2+8kaysLAByc3MZOXIkjRo14vLLLyc9Pb0wzFNPPcULL7xQKfehKErN5PfD37Jt18tubl3PupPmTc4PkEZKWShuDs9DQGPsfJ3VQCfgfhH5p5ff5MpQVik7OXn5fLf7IJ8l7ue73QfJycuvkHS++uor7r//ft5++23S09NZuXIlHTt2LCL3xRdfMHXqVJYuXUpycjK7d+/m8cft+TQfffQRIsLBgwdp2LAhM2fOBGDPnj0sWrSoyEGjiqIo5UVeXhZr1o3FdZu5sHoRxJz7ROCUKiMmN4vj6z+l8Y5FHF//KSY3K9AqVSolDWk1BPzZQdkAj5copQSUvYeO8crS7aSeyCl0C0/Yx+2XnEP7pvXLNa3HH3+cxx57jD59+gBw5plnepWbM2cOY8eOJTLSTv579NFHGTVqFFOnTmXPnj3ExcURFBTEwIEDSUpKAuCOO+5g2rRpBAX5PQVNURSlVGze/jSp6Vvd3Pr0nEVwUPm2lZVF9k+bOPjWOPLTfqMpcHj7x9RadAbNbpxFnbbdAq1epVDcWVp+reBSAsvNc74rU/jUEzk8+dlmv+XfuL7krty8vDwSEhK48sorOeuss8jMzOSqq67i2WefpW7dum6yW7Zs4Y9//GPhdUxMDCkpKRw6dIioqCjeffddbrjhBpYvX86AAQNYuHAhzZo1o1+/fv7fpKIoSik4mraFzdunuLl1ajeGVmdcGiCNyobJzSo0dlzJT/uNg2+No9XD8UhQSIC0qzzUqFHKnZSUFHJycliwYAGrVq1i48aNbNiwgSeffLKIbEZGBuHh4YXXBf+np6dzxRVXEBERQWxsLOHh4YwcOZLJkyfzr3/9i4cffpgBAwZwyy23kJ2dXWn3pihK9Sbf5LFm3Vjyzcme8NCQFvSKfi6AWpWNE0lfFDF2CshP+40Tm76sZI0Cgxo8SrlT0Itz++2306pVK5o1a8bdd9/N559/XkQ2LCyMtLST59IU/N+gQQNEhKlTp5KUlMSsWbOYOnUqEyZMICEhgYSEBFasWEF2djZvvfVW5dyYoijVnu27pnPwiHvP+XndpxNSp0mANCo7WfsSi/XPPbSvkjQJLMWt0tooIsP9PUZCRNqIyMsicl8xMiEiMltE9opIuohsEJHLXfwvEZFtInJcRJaLSHuPsG+JSJqI/Coid5egz12OXKoTLsTFr4MT/3EnvUv9DauUTOPGjWnTpo1fh+lFRkaSmHjyYUxMTKRFixY0bdrUTW7z5s2sXr2acePGsWnTJnr16oWI0Lt378K5PYqiKGUh/dgeNmx5yM2tbauraNf66gBpVHay9yVxfO0HxcoENW1XSdoEluJmfb4HvAG8KiL/B6wCEoHfgSzsCq6OwHnAMOAiYAkwvYT0fnJk9wFXAP8RkW7Yk9k/Am4CFgFPAP8H9HHCTgLOxh5o2hJYLiJbjTFFNj8UkUHAA8DFwC/YvYMmO24A84A1TvpXAAtE5GxjzO9+hD2t8GdODdjVWQ9+uNFtwnIB4XWDefrq7gTXLr8OvxtuuIFXXnmFwYMHExwczIsvvsjQoUOLyI0ePZoxY8YwatQoWrVqxZNPPsmYMWPcZIwx3Hrrrbz00kvUqlWLiIgIpk+fTnZ2NitWrKBnz57lpreiKDUTYwzfbRhPXt7xQrfg4HDO6/5qlT0JPXP71xx6ZyIm+7hPmVoNz12R5CgAACAASURBVKBut8sqUavAUdzhoc9hl6I/h91ZeQGwAzgCHAf2A19jj5f4HbjEGDPYGLOjmDiPGWMmGWOSjTH5xpjPgD1AL2AEsMUY84ExJhNr4MSISBcn+GjgCWPMEWPMD1hjbIyPpK4HZhtjthhjjmCNpzEAItIZ6Ak8bow5YYz5ENgEXF1S2KpMcO1a3H7JOYTXDXZzD68bzO2XnFOuxg7Y1Va9e/emc+fOdO3alR49evDwww+zb98+wsLC2LfPdqEOHjyY++67j4EDB9K+fXvat2/P5Mnuuxy8/fbbREVFERsbC8CIESNo3bo1zZs359ChQ4wfP75I+oqiKKVh9753OfDbV25uvaKmUa9u6wBpVDaOr/+Ug7NvKtHYaXbjrBoxYRlA/N0/UETaAn2B1kAocAjYBqw1xpzSYn4RaQHsBboDE4E6xpiJLv6bscvdlwGHgZbGmBTH709Yo6XIejoRSQSmGGP+z7luhjXKmgEDHL+uLvLTAWOMub24sMaYQyXdU2xsrElISHBzy8mxvSrBwcHeghRLeno6DRo0KHU4X+Tk5bNh3xF+T8+keYNQerRrXO7GTk2jLOVbVuLj44mLi6v0dJXTH60b/nMiM4VPv+pKds6RQrcWzQfyh35Lq2TvTvrKt0n9pOgikbC4mwk+M5IfE1Zwdu+LqNvtsnIzdkRknTEmtlwiqyD83sjEGPMTdjiqXBCRYGAuMMcYs01EwrCGhSupQAMgzOXa088bYV5kcYkr1UM+FSjYKKa4sF4NHhEZB4wDaNGiBfHx8Z7+REdHn9K+MXl5eW47DJcHXZvVoWszuy165vFjZJZr7DWP3NxckpKSCMTm4xkZGUXqm6KA1o3ScDBjkpuxI9RBsseyYsWKAGp1ChhD020f0fjHogtEfo8cyY8N+kAaZLSO40hqGHy9JgBKBo6A7NwmIrWwc4Sygdsc5wzsRoeuNATSHb+C60wPP294xlXwf7oXP8+4igvrFWPMLGAW2B4ez6+q06mHRyl/cnJyuOCCC7SHRzmt0LrhHz/98gk/fetu2PSIeorIzqMCpNGpYfJyOfLBQxz3NHZqB9Nk5DO06XlloVNNrRuVPpbhrPqaDbQArjamcLODLUCMi1x97Byigrk0B1z9nf+3+EhmixfZFGdIagvQUUQaePhv8SOsoiiKUk3Izknlu423uLk1adSLrmfdGSCNTo387BMcemcix7//0M1d6tSj2dg3qOdi7NRkAjF5YwbQFRhmjDnh4r4QiBKRq0UkFHgMSDLGbHP83wUeEZHGzkTmm4F3CgKLiBGROBfZsSJyrog0Bh4pkHUmVW8EHheRUBEZDkQDH5YUVlEURak+rN90Hycyfym8Fgmib8/Z1KpVdY6tyT9+lIOvX0fm1mVu7rXqN6H5xLmEntM/QJqdflSqwePsqzMeO0n5VxHJcH6jjDG/Y1dKPYVdCXb+/7N35/FRF/fjx1+zu9nc90EIIZCEIxBuI4ciR22r9fjVg7ZabeVQ1EpFa6lHrYrg11Zra5WKolWsWrUVW7UeVVAQlPsm3CEHISHkzm6yu9ljfn/sJuST3YQN2RyQeT4ePMzO55qFNXln5j3zBm5ocfmjQB7uJOd1wNNNS9KFEKm4p6L2AnjanwK+8pxfiLbW1w1Ajuc5vwdmeZ7vz7WKoijKOe5k+VqOFKzQtGUP+w1xMWPbuKL3cVSXcGrZT2gs3Klp18elkvjLf2JMG9NDPeudujWMlVIWAm2mvEspVwNZbRyzAXM9f1qbASxrOe0kpfwT8Kc27lXguaatfrR5raIoinJuczgtbNpxm6YtKmI4Y7J+10M96jh72VEqXroFZ+1JTXtQ/ywSbnsVfXS/HupZ7+VXwCOE+J6U8oszn9kzpJRv9nQfFEVRlHPDngOPYao/qmmbMuEV9PqQHupRx9gKdlD5t9twNdRo2o0ZE0mY+xK60NbrchTwf0rrf0KIo0KIRUKIxC7tkaIoiqJ0kcrq7ew//EdN27CMX5CUMLWHetQxlv1fUfHiz7yCndDRl5E4f6UKdtrhb8DzHWAr7l2Hjwsh/iGEmN513VIURVGUwHK57GzcMQ+Jq7ktLDSV8dlP9mCv/Fe/dRWVr92OtGt3TwuffANxP38eEdQ3dkw+W34FPFLKtVLKG3Fvzvc73Am/XwkhDgghFnpWMylKs4KCAq644gpiY2NJTk5mwYIFOBwOn+f+4x//YNCgQYSHh3PNNddQVVXVfOyee+4hNjaWKVOmcOLEieb2t956i4ULF3b5+1AU5fyRe+SPVNdqK4dPGvcixqDePSoipcT05UtUv/MbcDk1xyK/fzcxs5YidPoe6t25o0OrtKSUlVLKp6WUw4DvARW4k3tPCCFWeoqAKr2Y0yU5WmFlR3E9RyusOF1dszvwL37xC5KSkigtLWXXrl2sW7eOF154weu83Nxcbr/9dt544w3KysoICwvjF79w74uxZcsWtm/fzsmTJ5k6dSpPPun+Lay2tpY//vGPPP74413Sd0VRzj+1pkPsOaCt0zd44E9J7X9lD/XIP9LlovbD/6P246e0B4Qg5vrHib5s4TlZ/qInnNUqLSHEFbiXl08GTgEf4C4wepMQ4m4p5fLAdVEJlHKznc8O1tFgbzGcG1TP5VlRJEYEdpfg/Px8FixYQEhICMnJyVx++eXk5nrvE/nWW29x9dVXM23aNACWLFnCiBEjMJlM5OfnM3XqVIKDg7n00kt57rnnAPjtb3/LokWLiI6ODmifFUU5P0npYtOOW3G5Tpd9DDbGc+GYZ3uwV2cmHY1UvXM/lp0fag/ojcTd9CfCxv6gZzp2jvI74BFCJAPzgFuBQcB64GZglZTSIYTQA3/BvWGgCni6yUsbW5cf65gGu4v399ac+USP26f4l7O+cOFC3nnnHWbMmEF1dTWffvopS5Ys8TovNzeXiy66qPl1ZmYmRqORw4cPk52dzfPPP4/FYmHNmjVkZ2ezbds2Dh06xLJly/zus6Iofdvh/Jc4VblB03bh2OcICe69a3BctnoqV96F7fB6TbsIiSB+zouEDJnSQz07d/k1pSWEWIV7A77fAJ8Ao6WU06WU70opHQBSSifwD9wlI5Q+bvr06eTm5hIVFUVqaio5OTlcc801XueZzWavkZro6GhMJhOjRo3i+uuvZ/LkyRQVFXH//fezcOFCnnvuOZ577jmmTZvGTTfdRE2N/wGboih9S31DMTv33a9pG9DvCgan3thDPTozp7mS8uU3ewU7usgEEn/xtgp2zpK/OTxDgXuAAVLKu6SUbdWw2gvMDEjPlHOWy+Xisssu47rrrqO+vp6Kigqqq6u5//77vc6NiIigrq5O01ZXV9dcMPXee+9l9+7dvPvuu7z77rtccskluFwuVqxYwZo1axgxYgS///3vu+V9KYpybpFSsnnXHdgdp2s/GwwRTBq/vNfmvTiqiil//sfYj+/RtBsSBpH0y39hHDCyh3p27vM34LkKeEVKaW59QAhhEEKkAUgpTVLKdV5XK31KVVUVx48fZ8GCBQQHBxMfH8+cOXP45JNPvM7Nzs5m9+7TqyaOHTuGzWZj2LBhmvPKysp46aWXeOSRR9i3bx9jxowhKCiICy+8kD179rS+raIoCgXF73Di5MeatgnZvyc8LK2HetS+xpKDnHr+RzgqCjTtQamjSFzwTwzxvbPf5wp/c3jygSnAFh/Hxnra1Zq4HuBvTo3TJfnHjipNwnKTsCAdP50Qh14XmN94EhISSE9PZ/ny5fz617/GbDbz+uuvM3asd42am266iSlTprB+/XomTJjAI488wnXXXdc8wtPkV7/6FYsXLyYsLIz09HS2bt2K2Wxm7dq1ZGRkBKTfiqKcP6y2CrbuvlvTlhh/McMy7uyhHrXPlreFilfnI60mTXvw0IuIn70cXUhED/Xs/OHvCE97PwmDAO+fokqvotcJLs+KIixI+08eFqTj8qyogAU7Td5//30+++wzEhMTGTJkCAaDgT//+c+Aexpr/Xr33HR2djYvvvgiN910E0lJSZhMJq/l61999RU1NTVce+21AEycOJErr7ySgQMH8tVXX/HAAw8EtO+Kopz7tu25F1tjRfNrnc7IlAmvIES31sz2i2Xv/yhfcYtXsBM67koSbn1FBTsBIqT0vQ+LECIGiPO8PIq7kvnuVqeFAguAq6SUA7uqk+eSnJwcuW3bNk2b3W4HICio40u/TSaT12hHZzhdkvwqG3VWJ1EhetLjggMe7PQ1nfn37ay1a9cyY8aMbn+u0vv15c/GiZOf8uW3V2jaxo1cyuis3/ZQj9pm3vg2NaseAakdN4iY+nOif/g7hC7wAVpXfDaEENullDkBvWmAtTeltRB4FJCeP++1cZ7wnKecA/Q6wZCEc6NAnqIoSkfZ7SY27bxd0xYbPYbsYb/poR75JqXEtHoZdZ957wUUdcWvifzOHb02sfpc1V7A8x+gAHdA8yqwFMhrdY4N2C+lVFmjiqIoSo/bmfsQDZbjza8FOqZM+Bs6XfePwLZFupzU/Ptx6r99U3tA6Ij90ROET/pxz3TsPNdmwCOl3I1nCksIIYGPpZQVbZ2vKIqiKD3pVOW3HDr2V03biKG/Ij6298y0SIeNqrfuw7LnU+0BQzDxP3uO0FHf7ZmO9QF+rdKSUr7e1R1RFEVRlLPldFrZuGMe7gwMt8jwTMaOWNz2Rd3MZTVR+dod2I5u0rSL0CgS5r5McEbvCczOR20GPEKIL4FfSCkPer5uj5RSXhrYrimKoiiKf/YefII600FN2+QJL2MwhPVQj7ScdeVUvDwXe8l+Tbs+OpmE214lqP/wHupZ39HeCE/LbCkdLcPm9s9VFEVRlG5TXbuHfYe1O64PGXwryYm9Y+N/R0UB5Svm4Kws0rQbEjNIuP11DLEpPdSzvqW9HJ6ZLb6e0S29URRFUZQOcLkcbNw+D09ZRwBCQ/pzwaine7BXpzUW76Pi5bm4zJWadmPaOOLnvYw+Iq6NKwOvaVuSSn0CRyusfW5bEr+rpSuKoihKb3Mw7y9U1mj3Pps49q8YjTE91KPTrIe/oXLlnUhbvaY9JGs6cT9fhi64+6bbys12PjtY595t39CPNUdMhAXVc3lWFIkRvWcFW1fyt1r6/UKI59s49pwQYlFgu6UoiqIo7TOZ89i1/3eatrQBs0gbcG0P9ei0hl0fU/HKPK9gJ+yCa4if+1K3BjtOlzwd7LTso93FZwfrcLray1g5f/i7heMcoK29dnZ5jisKAMuWLSMnJ4fg4GBmz56tObZmzRqysrIICwtj5syZFBYWtnmfgoICZs6cSVhYGFlZWaxevVpzn/T0dPr378+7777b3F5TU8OECRMwmUy+bqkoynlCSsmmnfNxOi3NbcagWCaO9fm7ebcyr3+dqjcXgtOuaY+YcRuxNzyN0HfviMqeEovPOorgDnryq2zd2p+e4m/AkwYcaePYMWBQYLqjdDXpsNGw40PqvlhGw44PkY7Af9BTUlJ4+OGHmTt3rqa9oqKC6667jiVLllBVVUVOTg4/+clP2rzPjTfeyPjx46msrOSJJ55g1qxZlJeXA3DPPffw0Ucf8dlnn3HnnXfidDoBePDBB3nggQcCWo5DUZTeJ6/wNU6WaxcQXzD6GUJDknuoR+4grPbTZ6j5z+PQqmxT9NUPEnP1A11SKqItDpdkS1E9W4/Xt3tendXZTT3qWf7m8DQAA9o4lop7x2Wll2s8vpeKV+fjqjvV3Kb7KImEuSswDhwdsOdcd911AGzbto3i4uLm9vfff5/s7Gx+9KMfAfDYY4+RkJDAwYMHycrK0tzj8OHD7Nixg88//5zQ0FCuv/56nn32WVatWsUdd9xBfX09o0aNAsBoNFJZWUlBQQH5+fksX748YO9FUZTep8FSyra9v9K0JSd9l8xBs3umQ4B0Oqh+73c0bPmn9oDOQOwNfyD8gmu6tT+ldXa+zjNR40cwExWi74Ye9Tx/A571wCIhxHtSyubgRggRDNznOa70gOL7Mjt1vavuFKee9f9/xNRnWlcX8V9ubi5jx45tfh0eHk5mZia5ubleAU9ubi4ZGRmakZqxY8eSm5sLQFJSErt3u2vZ6nQ6YmNjueaaa1i5cuVZ909RlHPD1t0LsNtrm1/r9WFMHv9Sj9WeknYrlW8sxJq7WtMujKHE3/JXQrKmd1tfGp0uthTWk1tm9ev8sCAd6XHBXdyr3sHfgOcx4FvgsBDiTeAE7hGfm4F4YHZXdE45v5jNZhITEzVt0dHRPvNtzGYz0dHRXueeOHECgBdffJGFCxdisVh44403WL58OZdeeilWq5XLLruMxsZGHnvsMaZP775vNIqidL2iE+9TVPK+pm3cyKVEhmf0SH9cDbVUvDqfxnztSjFdWCzxt75C8KBx3daXomob64+ZMTd65+uEGARSgs15eqotLEjH5VlRfWZpur+lJXYLIWYCfwTux5374wI2ANd76m4pSrsiIiKoq6vTtNXV1fnMtznTuePGjWPt2rUAlJaWct9997Fx40amT5/Os88+S0pKCtOmTaOwsFBVHFaU84StsZotu+7StMXHTiRryN090h9n7UnKV8zBcfKwpl0fm0LC/NcJSuqeIMxid/FtgZmjFb6zS7KSQpg8KByDTpBfZWP3gaOMHTFE7cPTFinlFmCaECIUiAWqpZSWM1ymKM2ys7N5/fXTZdnq6+vJy8sjOzvb57nHjh3DZDI1Bzm7d+/mpz/9qde59957L0uXLiU0NJS9e/eSk5OD0WjEbrdTXl5OUlJS170pRVG6zfa9v8ZiO9n8WieC3JXQRffnoNjL8qh4eTbO6hJNuyF5GInzX0Mf3fXJ01JK8iptfJNvxurwXloeFaxjWmYkA6KNzW1DEkIodlYwJGFUl/evt+nwxoOeIEcFOr2Evzk10mGj9IkZmoTlJrqoJPr/di3CEJh5XIfDgcPhwOl04nQ6sVqtGAwGrr32WhYtWsSqVau48sorefzxxxkzZoxX/g7AsGHDGDduHIsXL2bp0qV8+umn7Nmzh1WrVmnO++KLL7BarVx11VUApKen8+WXXzJw4EBsNhvx8fEBeU+KovSs0lNryCt8VdM2aviDxEZ3/w9uW+EuKl+5FVdDtabdmJ5DwtwV6MKi27gycMw2J+vzzRRVN3odE8CYlFAuSA0nSN93RnDOxO+ARwhhBH4ADAdCWh2WUsolgeyYEljCEEzC3BXeq7Si3Ku0AhXsACxdupTFi09XKH7zzTd59NFHeeyxx1i1ahULFizg5ptvZtKkSbzzzjvN591xxx2AOz8H4J133mH27NnExsaSlpbGe++9p8kBstlsLFq0iA8++KC57fnnn2fevHnYbDZeeOEF9Pq+sfpAUc5nDkcDm3bO17RFR45g1PCHur0v1oPrqHz9LmSj9vf+kOzvEv+zvyCCWv94DCwpJfvLrGwuqsfu9B7ViQvTMyMzss/sntwRQsoz77AohEjBna8zGHcR0aaQsfliKaX6yQLk5OTIbdu0yWt2u3vzqaCgjn8AW07pBIJ02LDs/RxHZRGG+DRCR38/oMFOX9SZf9/OWrt2LTNmzOj25yq93/n02di+99fsP/JMixbB5dO/ITF+Srf2o37bv6l+9wFwOTTt4ZN+TMz1SxD6rq3WVGNxsC7PzEmT3euYTsAFqWGMTQk7Y15OV3w2hBDbpZQ5Ab1pgPn7r/M0UA5MA4qASZ7Xc4GfAN/vkt4pAScMwYSNv7qnu6EoiuKXiqqtHDjyZ01bVuYvuz3YMa19hdqPnvRqj/zuXURdfm+XLo5wuiR7Si1sP16Pj0EdkiMNTMuMJDZUlcdsj79/O5cAvwaasrNcUsoC4BEhhB54Dvhh4LunKIqi9FVOVyMbd8xDcnqZdXjYIMZlP9FtfZAuF7Uf/wHz2le0B4Qg5ppHiJj68y59frnZzro8M5UNDq9jQTrBxEHhZPcLUatR/eBvwBMPlEgpXUKIetyrtJp8CSwIeM8URVGUPi338FPU1O3VtE0e/xJBhohueb502ql+9wEatv9He0AfRNxPnyFs3JVd9myHU7K9uJ7dJRZ8JZ4MjDFySUYEkcEqm8Rf/gY8xUCC5+s83FNYTVtKTgT829JRURRFUfxQW3eAvQe1a2Ey0n5GSr/LuuX5LlsDVX9fgPXgOk27CA4nfvZyQoZd3GXPLqlt5OtjZmp9lIUIMQguGhzBkIRgNarTQf4GPF8B04H/AC8BfxVCjAPswGWeNkVRFEXpNCldbNxxKy7X6SXXwcGJ5Iz+cztXBY7TXEXl326jsWiXpl0XEU/Cba9iTO2apfA2h4vNRfUcaKMsxJD4YC5KjyA0qPsKkJ5P/A14HgbiAKSUy4UQBtzJymHAU8DjXdM9RVEUpa85dOwFyqu+1bRNHPs8wcFdv6+Wo+oEFStm4yg/pmnXx6eROP81DAmDu+S5BVU2NuSbqfdRFiLcqOOSjAgGxaoVtZ3hb2mJCqCixevngee7qlOKoihK32RuKGRn7oOattTkqxk04Mdd/mx76SEqXp6Ls/akpj0oZSQJt72KPiqxjSvPnsXu4pt8M3mVvstCjOwXwqS0cIwGNarTWR1ew+bZk2cAcEJKWXKm8xVFURTFH1JKNu+8A4fD3NwWZIhi4rgXujxfxXZsGxWv3oa0aGv4BQ+ZQvyc5ehCArcfGrjf65EKG98WmLH5KAsRHaJnWmYEKVFGH1crZ6MjOy3/HFgMpLVoKwJ+J6V8swv6piiKovQh+cffoqTsM03bhFFPER6W2qXPtexbTeUbd4NDO8oSOuYHxN30TMA3ZzXZnKw/ZuJ4jfcGggIY6ykLYVBlIQLKrzEyIcQCYCVwBLgN+H+e/x4FXhdC3NX21Upfs2zZMnJycggODmb27NnN7QUFBQghiIiIaP6zZEnbFUkKCgqYOXMmYWFhZGVlsXr16uZja9asIT09nf79+/Puu+82t9fU1DBhwgRMJlOXvDdFUbqG1VbOtj33aNqSEqYxNP22Ln1u/eZ/UrnyTq9gJ/zinxH3s78ENNiRUrKv1MI/d1X5DHYSwg1cNyaGSYMiVLDTBfwd4bkPWCmlnNuq/VUhxErcmxL+NZAdU7qG02mjqOR9TPV5RIZnkpZyHXp9YH97SUlJ4eGHH+Z///sfFot3ndmamhoMhjN/9G688UamTJnCJ598wieffMKsWbM4cuQIiYmJ3HPPPXz00Uc4nU5mzpzJrFmz0Ov1PPjggzzwwAMBLcehKErX27p7IbbGyubXOl0wU8a/jBBdk7sipcS0Zjl1nz7jdSzq8nuJ/O5dAZ1Gq25wsO6YiTKT9waCegE5A8MZkxKKTi017zL+BjzJwDttHPsH0PXZZEqnVVZv56uNV2Oxlja3hYb0Z+aUj4iPvSBgz7nuuusA2LZtG8XFxWd1j8OHD7Njxw4+//xzQkNDuf7663n22WdZtWoVd9xxB/X19Ywa5V4aajQaqayspKCggPz8fJYvXx6w96IoStcrLv0vBcVva9rGjlhMVOSwLnmedLmo/WAJ5g1/1x4QOmJmLSFi8g0Be5bTJdld0sD24gZcPnYQ7B8ZxLTMCGJUWYgu5+/f8F4gs41jQ4F9gemO0lFvvN+53wYs1lI++cr/em8/u+7MxWbPZNCgQQgh+N73vsfTTz9NQkKC1zm5ublkZGRoRmrGjh1Lbm4uAElJSezevRsAnU5HbGws11xzDStXrux0/xRF6T6N9jo277pT0xYXPZ6RQ+/rkudJh42qtxdh2fWx9oDBSPzNfyF0dOBKQ54y21mXZ6KqwXsDwSC9YPKgcEYkqbIQ3cXfscKFwANCiB95amchhNALIX4MLALu7qoOKuePhIQEtm7dSmFhIdu3b8dkMnHTTTf5PNdsNhMdHa1pi46Obs7NefHFF1m4cCHz58/njTfeYPny5Vx66aVYrVYuu+wyZs6cybp163zdWlGUXmTnvgdosJweCRZCz5QL/oZOF/gRD5fVTMUrt3kFOyIkksT5rwcs2LE7JRsLzPxnb43PYGdQrJEfj41lZL9QFex0I38/Uf8EonBPazmFENW462npATPwzxb/aFJKOSjQHVXOfREREeTkuEeT+vXrx7Jly+jfvz91dXVERUV5nVtXp10eWldX1zziM27cONauXQtAaWkp9913Hxs3bmT69Ok8++yzpKSkMG3aNAoLC9U3FEXppcoq1nM4XzsFPXLor4mLGR/wZzlNFVS8Mhd7ca6mXReVRMJtr2FMyQrIc07UNvJ1nok6m/cGgiEGwcXpEWTGq7IQPcHfgGcN+Kxfpihnrel/eCm9P1rZ2dkcO3YMk8nUHOTs3r2bn/70p17n3nvvvSxdupTQ0FD27t1LTk4ORqMRu91OeXk5SUlJXftGFEXpMKfTyqYdt2raIiOGMmbEowF/lqOyyL17ckWhpt2QmE7C/JUY4jq/7N3mcLGpsJ6Dp3yXhRiaEMxFgyMIUWUheoy/Oy3PDtQDPUvcZwOjgbeb7i2EGAzkA/UtTv+DlHKJ53gwsByYBTQAT0kp/9TOc+4F7gdCgVXAnVJKW4tnvQZMAoqABVLK1f5c29v4m1PjdNr49//SNQnLTUJD+nPtZfkBW63lcDhwOBw4nU6cTidWqxWDwcD27duJiYlh6NChVFdXc/fddzNjxgyvqSuAYcOGMW7cOBYvXszSpUv59NNP2bNnD6tWrdKc98UXX2C1WrnqqqsASE9P58svv2TgwIHYbDbi47t+K3pFUTpuz4HHqTMf1rRNmfAKBn1oQJ/TeGI/FS/PwWWq0LQHDRxDwq2voI/o/PeI/Ep3WYgGu/eoToRRxyUZkaTFqg0Ee1pPpIWXAEtxFx319cmOkVJ6r9uDx3AnSA/CvWrsKyHEfinlZ61PFEJcBjwAfMfzvH/j3jTxAc8pbwMbgSs8f94TQgyVUpb7ce05Sa8PZuaU90RkIgAAIABJREFUj9pcpRXIpelLly5l8eLFza/ffPNNHn30UYYPH85DDz3EqVOniIqK4nvf+x5vv316ZcYdd9wBuPNzAN555x1mz55NbGwsaWlpvPfeeyQmnt7a3WazsWjRIj744IPmtueff5558+Zhs9l44YUX0Ov1AXtfiqIERlXNLnKPPKVpG5p+O/0SpgX0OdajG6l89Q6kzaxpDx5+CfG3/BVdcHin7t/Q6OKbfBPHqhp9Hs9ODmFiWjhGvRrV6Q2Er+mENk8WYiwwHAhpfUxK+XfvK9q911Ig1ccIT5CvgEcIcQKYI6X83PN6CTBUSum1flAI8Q+gQEr5kOf1pcBbUspkIcQw3KvOEqSUJs/x9Z7jL7Z3rT/vKycnR27btk3TZre7N5gKCgry5xYaLad0AsG9D8+/MdfnERGeSVrKtQHfh6ev6cy/b2etXbuWGTNmdPtzld6vt342XC4Hn66dRFXNjua2sJABXP29XIxB3qO9Z6th96dUvfUrcGqDkbAJPyT2J79HGM5+xEVKyeFyGxsLzNic3j9DY0L1TM+MJDmy+78n+KMrPhtCiO1SSv+X/PYAv0Z4hBAxwMfA5KYmz39b/kt3KOBpR6EQQgJfAIuklBVCiFggBdjd4rzdwDVt3CMb+KDVuf2EEPGeY8eagp0Wx7PPdK2UspJznF4fTPrAwO0xoSiK0hEHjv5JE+wATBy/PKDBjvnbt6h5/1Fo9Qt9xLS5RF/9IEJ39iMudVZ3WYjiWu+dknUCxqWEMT41DINOJSX3Nv5Oaf0fEA9MA9YD1wK1wFxgChCIn6AVwIXALs+z/gq8hXvqK8JzTm2L82uBtoY+Inyci+f81seajg/w41qfAY8QYj4wH9yrj5pWD7U4zpgxY/zaXbg1p9OpyiT0cg6Hgz179vhMvu5qZrPZ6/OmKNA7Pxt2ZzFltb/TtIUaZ5J3KJK8Q2s7/wApiTv8AXGHP/I6VDHiRxyNugi+/vrsbg1U6+Op0Cchfez+HOKy0M9xgvpjNjYcO6tHdDmnhOMNeirrXRR8vJ6BYU76UgULf38CX4Y7j2WT53WxlHI7sFYIsRz3Pj0/70xHpJRmoGkuqMyT3FwqhIjCvfQd3EvjrS2+bisSMHuO0+JcPOe3Ptb6Xu1d21bfVwArwD2l1XqosDdNaSmBZ7fbueiii9SUltKr9LbPhpQuvlj/HSSnp5iMxjiu/O47hIZ0fiWldDmpWfUI9a2DHZ2e2B8/SeqF15/1vasaHKzLM1Fu9k4vNejcZSFG909AJ9J8XN07FFbW8/yaQ9Ra7IARLBAdGsQvLx3OoPjO5TKdK/wd1+uPexrIiTvgaPkT+H3gykB3jNPTZUJKWQ2UAmNbHB8L5Hpd5Zbr49wyz5RULpAhhIhsdTzXj2sVRVGUs3Ck4BXKKrSbgV445tnABDt2G5V/X0D9Jm0FJBEUQvyclwg/y2DH6ZJsO17Pqj3VnPIR7KREBTFrbBxjU8J6dQ0su9PVItg5rdZi5/k1h7A7vVeXnY/8DXhOAjGerwtxT2M1GdKRBwohDEKIENybFuqFECGetklCiOFCCJ0n1+Y5YK2UsmlK6e/Aw0KIWCFEFu5q7Stb3FcKIWa0OHeeEGKkJ//n4aZzpZSHcU+bPep59rXAGNzLz9u9VlF86YmpLEU5lzRYTrBj7yJNW0rSZaQPvLnT93ZZ6ihfMRvr3s817bqwGBLueIPQkTPP6r5lJjur9lT7rIFl1AumZ0Rw1chookN690pQl0vywc5ir2CnSa3Fzs6i6m7uVc/wd0prA+4g57/AG7iDhcGAA7gF+LADz3wYaLmz1M24p8sO4c4VSgLqcCct39jivEdx78NTCFhw79HzGYAQIhX3VNReACnlZ0KIp4CvOL2XTstn3oA7iKnGvQ/PLClluZ/Xdpher8dqtfbIlIfS9RwOByEhXgsXFUXB/QvB5l13YXec3jndoA9n0oSXOr3bsLO2jIqX52IvPahp18f0J2H+SoL6dej3ccBdFmJLUT37Tlp8Hh8ca2RqRgThxt4d6Jyqs/LN0XK+zSunpsF3sNOk3OR7s8Tzjb8Bz2Lcq6QAnsadVPwTIAx3sPNLfx8opXwM9546vrzdRjuejf/mev60NgNY1nLaybMpoc+NCaWUBZ5r2npWm9eeDZ1Oh06nw2w2ExQUhBDC7//RHQ5Hcw6Q0ntIKZFSYrfbMRgM6Dqx6kNRzmdFJ96juPQDTdu47P8jIqxzFYjs5flUrJiNs6pY027oN5SE+a9hiOnf4Xser2nk62MmzD7KQoQGCaamR5IeZ+y1ZSFsDic7Cqv45mg5h076v9glMbJv/MLm707LeUCe52s7cJ/nT68gpXyzp/twJiEhIUgpcblcuFz+z5fu2bOHiy66qAt7ppwNIQR6vR6jsfd+81OUnmazVbJl9wJNW2LcFIZn3tWp+zYW7aHilXm46qs07cbBE0iY9zK6sJg2rvTNanexsdDM4XLfG+oPTwxh8qDwXlkWQkpJQUU9G46WszW/Eovdu1hpe6JDgxifFttFvetd2g14hBCjgWopZXEbx1OBWCnl3q7o3Pmm6YdkR3b/lVKqqTBFUc5J2/beh9V2qvm1Tmdk8oRX0Imznw6yHlpP5cpfIBsbNO0hI79D3M+eQ2f0vzSFlJJjVY18k2/CYvfOxYsM1jEtI5LUmN5XFsJktbMpr4JvjpZzosb39FuTYIOOrOQo8srNmG2nk6+bVmkF9ZGdoNsMeIQQ1wDv4t5s0GfAAyQAm4UQ10opP+mC/imKoijnoJKyzzlW9LqmbfTw3xITNfKs79mw40Oq3l4ELu2KqbALZxH7oycQev/3OqtvdLLhmJmCat9lIUb3D+XCgeEE9aKNalwuSW5JLRuOnmL38RqcrbOpW8lMjODioYlcODiekCA9dqeLnUXVbNlzgIljRjA+LbbPBDvQ/gjPHNzFPXe2dYKUcpcQ4i3cK6ZUwKMoiqJgd5jZtPN2TVtM1Ciyh599SULT169R+8FSr/bIS+8k6gf3+T21LKXk4CkrmwrrafRRFiLWUxaiXy8qC9GRBOTIEAMXZSZy8ZBE+sdoR7uC9DompsfTUOhgYnrfK6zcXsAzCfBnovW/uHdFVhRFURR25T5MfUNB82uBjikT/oZe1/GpISkldZ/8EdOXL3odi/7hw0ROm+P3vWotTr4+ZqKkzndZiPEDwhg/IAx9LygL0ZSAvOFIOYfL2k9A1gkYPSCGqUMTGZUag0EtovCpvYAnDijz4x6nPOcqiqIofVx51SYO5j2nacsaspCEuIkdvpd0Oqj+10M0bF2lPaAPIu6Gpwib8P/8uo9LSvaWWthaVI+PQR2SIgxMz4wkLqzj5X8CqaMJyP2iQpg6NJHJGQnEhPW+PKPepr1/3WrAnwrhyUBNYLqjKIqinKucrkY27riVlnWlI8LSGTtySYfv5Wq0UPXG3Vj3f6lpF8Yw4mcvJ2T4VL/uU1nvYG2eiYp632UhJqaFk50c2qM7JXc0ATlncDxThyaSmRihVol2QHsBzxbgR8B7Z7jHjz3nKoqiKH3YvkNPUlunrfgzecIKggwdq9Xkaqih4pVbaSzUppDqwuNIuO1vGAeOOeM9HC7JjuIGdpd475QMkBodxCUZkUT10E7JZ5OAPHVoIjmeBGSl49oLeF4APhZCbJRSPuvrBCHEvcD1dE0tLUVRFOUcUVOXy76DT2jaMgfNoX/Sdzt0H0d1CRUvz8FRdlTTro9Lde+enJh+xnucrLOz7piJGov3lFCwXjBlcATDEoN7ZHTkrBKQhybSP9r/5faKb20GPFLKT4UQfwb+JISYA3yEu6wDwCDgamAU8GxTiQdFURSl73FJJxu3z8MlT/8ADwnuxwWjn+nQfewnj7h3T649qWkP6p9FwvzX0Ee1X2i00eliS1E9uSd9l0rIiA/m4sERhBm7N6m3wwnIqTFMHaISkAOt3QwtKeV9QoidwIPAQ60OHwB+LqV8q6s6pyiKovR+h/KWUVG9WdM2cdwygo3+7+BrK9hBxSu3Ii21mnZj5iQS5ryELjSy3euLqm2sP2bG3Oi9k31YkI6pGRGkxwX73Z/OUgnIvc8ZU9I9ZRveFEL0BwZ6mo9LKUu7tGeKoihKr2eqz2dnrvb34YEp15KWcr3f97Ds/4qqvy9A2rUjM6GjLyPupj8jgtoOVCx2F98WmDla4bssRFaSuyxEsKF7RkqaEpA3HC2nRCUg9yp+r8HzBDgqyFEURVEATyX0nbfjdJ4u8xAUFM3Escv8/uFdv+U9qv/1ELi0IyDhU24k5rrFCJ3vBF0pJXmVNr7JN2N1eCf8RgXrmJYZyYDorh8tUQnI54ae3XRAURRFOWcdK/o7pae+0LRdMOqPhIWmnPFaKSWmr1ZQ9/FTXseivr+QyO//ss2gyWxzsj7fTJGPshACd1mInG4oC9GRBOSokCCmZCaoBOQepAIeRVEUpcMs1jK27blX09YvcSZDBs8747XS5aL2oycxf/2q9oAQxFz3OBEX/dT3dVJyoMzKpqJ67D52EIwL0zMjM5LEiK4rC2FzONleWMU3KgH5nKMCHkVRFKXDtu7+JY326ubXen0oU8a/fMapLOlopOqd+7Hs/FB7QG8k7uY/Ezbmcp/X1VgcfJ1nptTkuyzEBalhjE3pmrIQKgH5/KACHkVRFKVDjpd8QOGJf2naxo54nMiIzHavc9nqqVx5F7bD6zXtIiSC+DkvETJkstc1TpdkT6mF7cd9l4VIjjQwLSOS2C4oC6ESkM8vKuBRFEVR/NZor2Xzrl9o2uJiLmDEkHvavc5prqTilVuxH9+jaddFJpIw/zWMKSO8rik321mXZ6aywbssRJBOMHFQONn9QgIaXDhdkv0ltWw4cordxSoB+XziV8AjhLgfSJVS/tLHsedwL1N/OtCdUxRFUXqXHXt/g8Va0vxaCANTJvwNna7tHyeOqmIqXroFR0WBpt2QMIiE+SsxxKdpz3dKthfXs7vEgq9wY2CMkUsyIogMDlyA0ZyAfLScGotKQD4f+TvCMwdoa8vMXcCvARXwKIqinMdOlq/lSMEKTVv2sPuJixnb5jWNJQepeHkOrrpTmvag1FEk3Po39JEJmvaSuka+zjNTa/XOkwkxuMtCDE0ITFkIlYDct/gb8KQBR9o4dgx3qQlFURTlPOVwWti04zZNW1TEcMZkPdzmNba8zVS8ejvSqg0mgodeTPzsF9CFRDS3NTpcbC6qZ3+Z77IQmfHBXJweQWhQ5wINKSX5FfV8c7ScLfkVWO3eOzO3lBwVwsVDE5mSmUB0qEpAPpf5G/A0AAPaOJYK+N7iUlEURTkv7DnwGKZ6bUHPKRNeQa8P8Xm+Ze//qHzzHnBo98oJHXcVcTc+jTCcDh4KqmxsyDdT76MsRLhRx9T0CAZ3siyEyWpnY14F36gE5D7L34BnPbBICPGelLI5uBFCBAP3eY4riqIo56HK6u3sP6LNahiecRdJCVN9nm/e+DY1qx4BqQ1gIi65hej/9zDCMx1ksbv4Jt9MXqXv35lH9gthYtrZl4VQCchKS/4GPI8B3wKHhRBvAidwj/jcDMQDs7uic4qiKErPcrnsbNwxDylP59SEhQ5kfPaTXudKKTF9sYy6/z3rdSzqikVEfud2hBBIKTlSYePbAjM2H2UhokP0TMuMICXq7KaQOpyAPCSBi4eoBOTznV8Bj5RytxBiJvBH4H5AB7iADcD1UsrdXddFRVEUpafkHvkj1bXab/GTx79IUJC2erl0Oan59+PUf/um9gY6PbGzniB80o8AMNmcrD9m4niNdyAigLEpoVyQGo6hg2Uhzi4BOYlRqdEqAbmP6Ejx0C3ANCFEKBALVEsp258IVRRFUc5ZtaZD7DmwWNOWPvAmBiRfoWmTDhtVb92HZc+n2hsYgon/+fOEZl+KlJLck1Y2F5lx+MgTTgg3MD0zgoRw/8tCqARkpSM6vPGgJ8hRgY6iKMp5TEoXm3bcist1Or8m2JhAzhjtdJXLYqJy5R3Yjm7StIvQKBLmvUxweg7VDQ7WHTNRZvLeQFAvIGdgOKP7h/pdFkIlICtno82ARwjxCPCKlLLE83V7pJRySWC7piiKovSUw/kvcapyg6btwrF/IST49L45zrpyKl6ei71kv+Y8fXQyCfNfQ5c0lB3F9WwvbsBXvnD/yCCmZUYQE3rm372dLkluSQ3fHCln9/EanLL9BOQhSRFcPEQlICuntfcpewz4DCjxfN0eCaiAR1EU5TxQ31DMzn33a9oG9LuCwak3Nr92VBRQvmIOzsoizXmGpEwS5q+kKiiRdXurqWrw3kAwSC+YPCicEUlnLgtxqs7KhqPlbFQJyEontRnwSCl1vr5WFEVRzl9SSjbvugO743Tir8EQwaTxLzYHJ43F+6h4eS4uc6XmWmPaOKLnvMzWKiN7S2t8loVIizVySXoEEe2UhbDZnWwvUgnIgWazO3l/Ux6rt56iVH+Y6yZnEtyHRr9U8VBFURSlWUHxO5w4+bGmbUL2HwgPGwiA9fA3VK68E2mr15wTMmIG1h8+w/tHndTZvPNqQgyCi9MjyIz3XRbibBKQpw5NZLJKQPbL9rxTXP3kfymtbgDg1U2f0z82jI8evIoLMpN6uHfdQwU8iqIoCgBWWwVbd9+taUuKn8qwjDsAaNj1MVX/uA+c2qml4AnXknvhQxw86nvKaWhCMFMG+y4LoRKQu9ap2gZ2HCvnJ8/8jzqLdtfr0uoGrn7yv+Qvv6VPjPT4HfAIIeYDdwLDAa89vqWU5//flqIoynls2557sTVWNL/W6YxMnvAyQugwr3+dmg+WQKtkYefkeXw2eD4Nld65OhFGHZdkRJAWq/2RoRKQA6+m3kbu8Sr2FVWyr6jS83UV5XXtB5Gl1Q38e3MeN0wd1k097Tl+BTxCiJ8DzwOvA2OBV4Eg4P8B5cBbXdVBRVEUpeudOPkp+ce1mwaOyXqUqIjh1H76DKbVL3hdUzb5V2xL/TH42C05O9ldFsKoPz2qoxKQO6/BZmf/8armgGbf8Ur2FVVRXGk+63vmnawLYA97L39HeO4BnsS9EutW4AUp5Q4hRCywFqhs51pFURSlF7PbTWzaebumLTZ6LCMz76X6nw/RsOWfmmNSZyD3wocpTL3c614xoXqmZ0aSHOneQLCjCchjUmO5eEhin09AbrQ7OVxa4xmx8YzcHK/iWFlt60G2TstMjgrsDXspfwOeocDXuMtJuAAjgJSyWgjxBPAEsKxLeqgoiqJ0qZ25D9FgOd78WqBj8pi/Uv3GPVhzV2vOdRpC2T75/yhPnqJp1wkYlxLG+NQw9AKOlZvZcOQUWwsqVQJyO5xOF8fK6ppHapoCnMOlNTic7f+9+SM4SE/WgFgOl1RjafSeduwfG8a1kzI7/Zxzgb8BjwXQSSmlEOIkkAE0batpBlK6onOKoihK1zpV+S2Hjv1V05aVvgDXu8/RmL9N095ojGbL1D9RG5etaU8MNzA9M5IgneTLAydVArIPUkqOV5ibR2qaApsDJ6qw+ghEOkqvEwxPiWVUWhyj0uLd/x0YT0a/KPR6ndcqLaB5lVZfSFgG/wOevcAQYDWwHnhICJEPOHBvSniwS3qnKIqidBmn08rGHfOgxY45EaGD6b/mAI2leZpzG8KS2XLJX6iPHNTcZtDBhNQwdC4b/9xyTCUg4w5sTtVaTk9FHa9sTiY2nSFvyR9CQEa/aEYNPB3YZA+MY1hKbLuBywWZSeQvv4V/b85j9cZdfHfKOK6dpPbh8WUF7lEdgN/hDnya9hw3AdcEuF+KoihKF9t78AnqTNrfV4cdiEC2CnbqojLZcsmfsYWe3q8lIVyPy97AP7453mcTkKvN1ubk4dzjpwOcijprQO6fGh/RPFKTPTCOUWlxjEiNIzzE/wKrLQUH6blh6jCSHSXM6AOrslrzK+CRUr7b4uujQohsYAoQBnwrpaxo82JFURSl16mu3cO+w7/XtKVUJBB9okHTVpkwjm0XPY3DGAm4c3Xq6018dri83fufTwnI9VY7B4q1q6L2FVVyoqr+zBf7ISEqhNFpTUFNPKM8X8eEe+0Ao3SCv8vSpwE7pJRmACllPe5RHoQQ4UKIaVLKr7uum4qiKEqguFwONm6fh5Snq5cbGw1kHA3XnHcyZTo7Jy3GpQ8BoK6+nvyTFdidbeecnMsJyI12J4dKqjWrovYVVZJ/qi4gK6OiwozuoKZFYDMqLY6k6LDO31w5I3+ntL7CPaKzxcexLM/xvjMRqCiKcg47mPcXKmu0CcnD8uIJcp7+Nl6U/kP2jV+E1BmwOxwUnaqk2ux7RCPYoOPC9HguHnJuJCA7nS7yymo1q6L2Ha/kSGltQFZGhRj1jEyNa56OagpsUuN7/9/N+czfgKe9f6FgoPMp5oqiKEqXM5nz2LX/d5q2xIpwEqtOj+4cGTGXwyNvAyGoqDVxvLwSp8s7EBiSFMHUIUlcMDiuVyYgSykpKjc1j9Q05dsEamWUQa9jeEqMZlXUqLQ40pPcK6OU3qXNgEcIMZjTicoAOUKIiFanhQJzgaKA90xRFEUJKCklm3bOx+k8vWTcYNcx9Fi8+ziC3HH3UThkFja7ncKyCuoatMvLmxKQpw5JJLmXJCBLKSmrafAkDzfl2bgDnECtjMrsF306sEmLZ9TAOIb2j8HYCwM9xbf2RnhuAR7FvV5R4i4t0XKkR3peO4C7uqqDiqIoSmDkFb7GyfIvNW1DCuIJthtw6oLYNfExSgd8h1PVtZyoqMLlSVzpTQnILVdGufNs3FNSlabArIwamBDRPFLTlDw8IjWWsOCzWxml9B7tBTwrcZeNEMCXuIOa/a3OsQGHpZRVXdE5RVEUJTAaLKVs2/MrTVtsdSjJpyKwG8LYftFTFEePoeB4CfVWG9CzCcj1Vjv7i6u8SiuUBGhlVFJ0aPNITdPqqOyBcUSrlVHnrTYDHillIVAIIISYiXuVVvuFUBRFUZQeZXe62FFYxd4aA6HHKpgwKA5Lo5NP196C3VHbfJ7OKRiel0BjcBybL/4zB11JnCwsxmjQMXVoYrclINvsTg6dqPYqrZB/KjAFLaPDjM3BTPOeNmplVJ/k7z4867q6I4qiKErnFFbW8/yaQ9Ra7EAQe9bnYfj2GFnBnxOn/0JzbkZhHC7DYNZc+BS5dUZSYxzcclFGlyUgO5wu8k7WapZ75x6v4nBJDU5X59d8hxoNjBwYq5mOGpUWz4C4cLUySgHaT1rOp+V+4+2TUkq/qo8JIRYAs4HRwNtSytktjl0K/BVIAzYDsz0jTQghgoHlwCygAXhKSvmndp5zL3A/7sTqVcCdUkqb59hg4DVgEu6E6wVSytX+XKsoitIb2Z0unl9ziDqrnbjIcIKDgnBJyWDXUSJsj2NvEcNEmYKJaMjhw/GLGdy/P78dGrgEZJdLUlRh0qyK2ne8kgPF1djsnV8ZFWTwrIxqsdx7VFo8gxMj1coopV3tjfCsw/+ApyNKgKXAZbgDCgCEEAnA+8CtwEfAEuBdYLLnlMdwV20fBCQDXwkh9kspP2v9ACHEZcADwHc8z/s3sNjTBvA2sBG4wvPnPSHEUClluR/XKoqi9Do7CquwuwSj09MwGtzf2mMrdhFTdgtliadXKgkXJFVOw/KTFdw7NPWsE5CllJysaSC31e7DucerMFsDszJqSLJnZVSLUZuh/aMJMqiVUUrHtZfDM7srHiilfB9ACJEDpLY4dB2QK6X8l+f4Y0CFECJLSnkQ+DkwR0pZDVQLIV7GPVLkFfDgXmH2NyllrudeS4C3gAeEEMOACcD3pZQWYJUQ4h7geuDF9q4N3N+CoihK4Jyqs/LBzmKGDkgmWLhILvqcxNJvCDV9xJ5s7ZqSAZYLmPTLD9EFhfh9/yqTtbkA5ulK35VUmQMz8J2WEKlZ7p2dFseIAXGEBvu7VZyinFlv+jRlA7ubXkgp64UQeUC2EKIMSGl53PN1W0VLs4EPWp3bTwgR7zl2rFUC9m5Pe7vXSikrO/62FEVRuobd4eSjvWXsK62nf2I/4k1HufCbXxNircCpc7Fl3EnN+REykUtu+LrNYMdsaWR/cXVzQLPvuHtfm0CtjOoXE9ZcVqEpiXhkqloZpXQPvwMeIcRo3PvyTAdigSrcy9aXSCn3BqAvEUDranS1QKTnWNPr1sfaulfrc2lxr9pW59cCA/y41mfAI4SYD8wH6NevH2vXrm2jWx1nNpsDej/l/KI+H32PC0GDLpxyGUWDLhKDIYh+MdFEVR9gytcLMDjcxT/z06qxhp6ulYWEsKhH2PDNFhqdLoqqbORX2SiotFJQZSO/0kppXeenogDCjToy4kMYHB9MelwI6fHBDI4PISa06UeOEyjHVlrOztKAPFLpgL76fcPf4qEX4s7psQAfAidx59FcDVzpKR66vZN9MQNRrdqiAJPnWNNra6tj/tyr6WuTj2Ot79XetT5JKVcAKwBycnLkjBkz2jq1w9auXUsg76ecX9Tno2+w2F0UVTdSUG2juKYRhwt0zkaSy7fRr3QDSaUbCGtwj+a4hKRoQDXHU7S/1+lsM3hldyb7ik5wpDQwK6PCgg1kt9jHpmn0JkWtjOrV+ur3DX9HeJ4E9gGXtpwKEkJE4q6a/iTw/U72JRd3/kzTvcOBTNx5PdVCiFJgLNC0tnKs55q27jUW+GeLc8uklJVCiFwgQwgR2eK9jAX+caZrO/n+FEVR/FZrcVJQbaOgqpEykx0JGG3V9Cv9ln6lG0gs29w8mtPEFG5jz8iTNBq1q6GMNj2b1ybzXmXeWfUlyKAjKyVWs9x71MA4BidFodOpwEY5N/gb8EwGftZ640EppUkI8QfgdX8fKIQweJ6rB/RCiBDc5Sn+DTwthLge+Bh4BNjjSVgG+DvwsBBiG9APuA2Y0+K+EpgppVzrOXelEOItoBR4GPfO0UgpDwu07B2+AAAgAElEQVQhdgGPCiEeBn4AjMGdtEx71yqKonQVKSWnzA4KqmwUVjdSbXGClETU5ZNRuoGk0vXEVu5DtLF41iWkz2AHwKWT5DfGnrEPOp1wr4wa2CKwSYtjSLJaGaWc+/wNeM409tmRsdGHcecCNbkZWCylfMwT7CwD3sS9D88NLc57FPc+PIW4p9b+0LQkXQiRinsqai+AlPIzIcRTwFec3kun5TNvwB3EVOPeh2eWlLLcz2sVRVECwuGUnKhrpKCqkaLqRhrsLoTLTlz5LkZ6pqrC60+c8T4Syf70Cp/BDoAjyEV5nFkzMT8oMbJFhW93EnHWgFi1Mko5b/n7yd4MPCSEWN1qSisc9wZ9m/x9oJTyMdx76vg6thrIauOYDXdl9rk+Ds8AlrWcdvJsSuhzY0IpZYHnmrb62Oa1iqIoneErHyfIVkvSyW8ZXrqBxJObCHL4tyrqlDOcdcGR6IYfJi6m/co/k4e5mHPFd8j2rIyKCuve2liK0tP8DXgewr0iq1AI8V/cUz3JwJW4R0FmdEXn/CWlfLMnn68oitKeWouDgupGTT5OuKmQtBL3VFVcxR4ELr/uVWQYyMd1aXzdGM24URuYOOhbv667/fIrGDp4ZCfehaKc2/ytpbVFCDEZd17NZUAc7mXpXxK4ZemKoijnBSklZWYHhVU2CqobqbE4ES4HsRW7yfJMVUWYj/t1L4cwkB+RTW7YON4pTWJrfj1XjlzN7JHvYDT4t4zcYOhHxsDrz3yiopzH/J6slVLuwV3HSlEURWnF4ZQU1zZSWN1IYbUNi11iaDSRdHIjg0s3kHRyI0H29qedmpgNURyJHM/hqAnkRYzmQGk9m3YWMrb/Zv5w9X+ID6/xeV1Kv8uprN6BrfFUc1tIcH++c9FH6PVqcz+lb/N3H567cRf6bL0xoKIoSp/VnI9TZaO41p2PE2Y+TnKJexQnrmIXOulfwcyykIEcjprAocgJnAjLBKGjrt7KN1sKCXbt5/EffEhyxAGf18bH5JAz9i8kxV+E02mjqOTf7N23mtGjvktayrUq2FEU/B/heQb4oxDic9xL0D9U1cMVRemLaiwOCj1BTpnJAS4HMZX7GFK6nn6lG4gwFfp1H7vUcTQki4L4CzkUNYFaY2LzMZfLRd7xcobGWXjqhx/jtPwLX4thQ4L7MT77STIH3YIQ7iKgen0w6QNvoDAvmfSBMwLxlhXlvOBvwDMQuAn3EvJ3gTohxL+Av0sp13dV5xRFUXqar3wcg72ehLJNjCnZQNLJbzE2tq5W41uVM4SvrBkci70Qe+ZU7EHhXucYBVw1Lom0izey99Dj2C3e99aJILKGLGR01u8wBrXeOF5RFF/8TVo+iXuU5xlPTa2f4d7LZp4Qogh4Q0r5u67rpqIoSvfxlY8TWl9Cv5L1DCvdQHz5TnTSceYbAYca41htyWB1QwanorOYMjadyDDvKaZgg45ZF6QxJGYH2/fcwo78Qz7vNyD5SnJG/4moyGGdeo+K0td0eIcpz4qs3wgh7geuAF7EvWxdBTyKopyzLHaXO8BpysdxOomp2k9ayQb6la4nsu6YX/exSx2brQOag5xCRwyhwUFMGZXGuAFxPq+5YFAcV2XbOHxkHl/t/9jnOVERw8kZ82cGJP/grN+jovRlZ7WlphBiOu7prVlANLAtkJ1SFEXpDjUWBwVV7lGckyYHekcDiWWbGemZqgq2Vft3H2cwX1rSWd2QwTrrIOpcIc3HRmX0Y+LIVHQ6ndd1ceFGfpIThzQtY92Gv+CS3svMgwxRjBnxGMMz70KvU5sFKsrZ8jvgEUJk4Z7KuglIw12S4QXceTy+x14VRVF6EVfLelVVjdRYnYQ0nKRfyQYuLN1AfPl29C7/9rbJs8eyusE9irPVloKT0wFNanwEV+QMJjomimqL9/2EgO9mJTE6fg37cn+L1XbK6xwQDBl8K+NGLiU0JOls37KiKB7+LkvfBozHXYllFe4gZ11XdkxRFCUQ7E7JiVpPvaoaG5ZGJ9HVB+hXsoFRpRuIrj3i130cUrDVNoDVDRl80ZBBvuN0MU6dTjB1eDJXThjMZeMGkl9t5fPckz6DnUHx4fxwZBlFBXexrXi7z2clxU8lZ8xfiI+dcHZvWlEUL/6O8JQBPwU+kFJau7A/iqIonebOx7FRUNXIidpGZKOFhFNbGVKynqST3xJirTzzTYBaVzDrLIP4oiGDtZZ0alpMVcVHhnD5+DRPkJNGXGQI+0tqeXNjPuVm7107gg06rh5lIMz2e3btesvn88JCU5kw6mkGp/4EIcTZvXlFUXzyd5XWlV3dEUVRlM5oyscpqHbvjxNsOUW/0m8YV7KBhFPb0Lv82zqswB7tHsWxZLDFOgAH+uZj49L/f3t3Hh9ldS9+/HNmyWQjCYQkhEA29i1CEtwVsLQqaFvQn+W6Ikmrvbf3trfX7sutvV2sV6u2vVbtgAuIVi0uVFEB2QIBBUWQVSAJIRm27PskM+f3xzOJIZmEgcxkmXzfr9e8Yp7nPGfOEw/PfOesw5mfmcr8rBQuHZuA2Wx0Y1U3NGPfcoQdx7wHUpeMCmNm3OscLXiY0676TufNplCmjP8hk8f/EKul81R1IUTPXcgYnnCMncpnYeylVYaxoehzWuvO/4KFECKA3FpzuqaFQk9LTlVDC1GVh0go3cI4Rx7Rlb4NLXRpxa6mRNbWp7OuIZ0jzcMAo3UlItTKTRmjmZ+Vwo0zUkiKjTznWq01W4+c4bVdxdQ1dZ6mHhNmYf74zyg/+SsOHyn0+v4pSf+PzKkPExmReiG3L4S4QL6O4RmBEdyMB4qAk0A6xiytf1dKzdZanwpUIYUQAs4dj1NU0YSzqYHhp3cx2pFHdmkeoY2+7X5T4w5hU0MK6+rT+aAhjQp3WNu5sSOimZ9ltOJcOzkJm9XsNQ9HVQMr8gs4fKrz/lgKmDWmgljXwxQf2+D1+qHRGWRnPMGIuNk+lVkI0TO+tvA8DAwFrtFab209qJS6EmMQ8x+AxX4vnRBi0GtodretclxS5cRcX0a8I48ppXnEnf4Qs8u3rqrjzVFta+NsbxxFs6erymoxMXdqEvOzUpifmcq4kTHd5tPscrNmbylr9pbS4u683UNyjJMr4ldw0mHnDO5O520hsUyf/BvGpn0Tk/IeTAkh/M/XgOdG4Eftgx0ArfU2pdTPgYf8XjIhxKBV0dBCUet4nOpmhlQdIaF0C5c58oip2O9THm4NnzQltgU5B5tjae2qGjksgnmZKczLTGFuxmiGhPm2vs2hk9WsyC/gZHXnuRshZjdzUzfgrHgUh6O803mlzExI/zcyJv0KW8jQTueFEIHla8ATCZR2ce6E57wQQlwUt9acqvGsj1PhpKaugdgzu9pacsIafOsxr3Nb2dyQwrqGdD6oT+Ws2xgArBRcPj7B6KrKTGV62vALmgVV29jMa7uK2XrEe5fZ9IQDjDQ9Qu3pfV7Pj4ify8yMx4mJmuLzewrhb01NTaxatYp169bhcDhYuHAhNlvnbU6Cla8BzyGMRQff9XLuTuCg30okhBgUmlv3q/KMx3HXlhF/chtjS7cw/NSHWFwNPuVT2hLZNqsqv3E0Tdp4rMVE2Fg0PZn5WancMCOZ4VFh58mpM601O46V8fePiqj1Mih5eOhpLh3+DLVV/6TWy/WREelkT/sjoxK/KtPMRZ/atWsXN998Mw6HA4Bly5aRmJjI6tWrycrK6uPS9Q5fA55HgBeUUgnASsABjMDYQHQuRjAkhBDdqne6OV5hjMc5UdFEWNUxEhx5ZJbmEVP+GYrOY2K82d2U0Bbk7HfG0dpVNS05lnmZKczPSuWKCSOwmDtv5+Cr09WNrNhewAFHdadzJuq5esRrmBqWUlvVeQyRxRzBtIk/Z9LY/8RsHjzfoMWF01rjdDpxOp00NTX59PNC09TX17Nq1SoaG8/tinU4HNx8880UFBQMipYeX9fhWeGZlv5rwN7u1Cngfq31ykAUTggxsGmtqWxwUVThpLC8idPVDcSe+Zh4Rx7XluYRXu/wKZ8Gt4W8xmTe98yqOu0yetHDQizclDWK+VmpzMtMITluSI/L3OJy894+B2/vKaHZ1TEA04yP2sBo659prnN4GZIM6cl3M2PK7wkPG9njsoie01rT0tJyQcHCxQYWF5Omudm3rUwCxeFw8Prrr7No0aI+LUdv8HkdHq31M0opOzABYx2ecuCQ1trbv3khxCBljMdp9kwdd1JfVU78yW0klW7hklPbsbb4tmzXyZaItgHHWxuTafR0VaXFR/GdLKMVZ9bkJMJsF7UHsldHTtewPL+A0srO3WnRloNkDf0zLY27aHZ2vjZ26KXMvORPxA27zG/luRh9MU7D5XL1adDQXRqn04nWvrUcDlZHjx7t6yL0Cl/X4fklYNdalwIHOpxLBL6ptf51AMonhBgAWsfjFJY3cby8CUtFAfGOPCaX5jG0bC/Ka1tIZ3ua4tuCnL3OeEBhMZu4ZkpiW1fVxKShfh8PU+9s4R+7itl8uPMmnlZVxvQYO2Etb9DS2PmDM8w2ghlT/0B68p0odfFdaP7gbZxGdHQ03/72txkxYoTfAouOad1u+d47kI0ZM6avi9ArfP1q9N8YA5a9zdQa6TkvAY8Qg0i907NfVYWT0vJ6os98SnzpFi535BFRd8KnPBq1ma0NyaxrSGNdfTonXUaXVHx0GIuvMgKcL2eMJjoiMC0UWmt2FpXz9w+LqOqw0aeimbSw1xgdshTd0nlIsskUwqSx/8m0CT/Dau15V1pPHTlyhDlz5lBTc+5CiFVVVTz0kKwc0p+FhIQQEhKCzWbz+rO7c76kNZlMPPDAA1RWVnZ678TERBYsWNAHd937fA14uvs6NRTwbeUvIcSA1Toep9AzHqe8vJz4k/nEO/KYeDIfa7O3eUqdnXaFs77eaMXZ0phMg7YCMHNsPPd7xuJkpcdjMgV2VtPZ2iZWbi9kb0nHDwHNMPM2pgz5M8pViLdO+1GJXyVr2qNERY4NaBnPx+l0snr1apYuXcqaNWv6tCz9mcViuehgwd/BR8efVqu1V2bwTZ8+/ZzWP6BtltZgGLAM3QQ8SqnZwHXtDt2nlLqpQ7IwYD7gffEJIcSA1n48TmGFk5YzBSQ4tpBemkdW2R5M2uVTPvudw41ZVfVj+NSZgEYRFR7C/MtHMz8zlRszU0iICQ/w3Rhcbs26/Sd569MTOFvOjWbCTIVMivgzkWwFL7cWPWQS2RmPMzLhK71S1q4cPHiQpUuX8vzzz3PmjG/baQSSUgqbzdbrwYKvaUymvu1q7A+ysrIoKCjg9ddfZ926dcydO5cFCxYMmmAHum/hmQX83PPfGrjXSxonsB/4Dz+XSwjRR5pdmhOVxirHxWX1hJ3aQ7wjjxmOPCJrinzKo0mbyW8cxTpPS06JKwqASaOG8l+e3cavmpiI1dK7WysUnK1leX4BxeXnDpw2U0Nq6DKSrK8CndfbCbHGkDHpQSakfxuTydpLpT1XXV0dr776Kna7na1bt57/gg5uuOEGpk6dGpDWDLNZtsgYCGw2G4sWLWLEiBHMnj27r4vT67oMeLTWDwIPAiil3MDlWusPe6tgQoje0zYep9zJqbPlDHPkk+DI4+qT+YQ4O69D402ZK4wPGtJ4vz6dLQ0p1OkQbFYz12WM4idZKczLTCUtISrAd+Jdg7OFNz45wYaDpzqs9ONihHU1Y0KfwYyX7SAwMS7tW1wy+deE2uJ6q7httNbs3LkTu93OSy+91Gl8TkcWi4WWls4BW2JiIm+88cag+jYvREe+rsMj7YFCBJGO43FqThaR4Mgj0bGFKWc+8bmr6pAzlrX16axrSOeTphG4MTF6eCR3XW204lw3bRThtr5pEWn1yfFyVu4opLL+3EHJUebdjAt9jAjTIa/XxQ+/lpkZTzAsZnpvFPMc5eXlrFixgqVLl7Jnz55u00ZHR3PHHXeQk5OD1nrQj9MQois+L2DhWXhwCUZX1zCgDNgIPKe19m1hDSFEn3FrzcmaZmNTzrIGzKWfGgOOHXkMqS7wKY9mbWrrqlrfkMbxlhjMJsWVExL5nWdtnCmjh/WLbRTK65p4aUcRu4srzjluU6dIs/2FeOtar9dFhCWTNe0RkpNu7dX7cLvdbNy4EbvdzqpVq2hq6n4uyKxZs8jNzWXhwoWEh38x/mmwj9MQoiu+rsMzAiO4GQ8UASeBdOBW4N+VUrO11r7t7ieE6DXNLk1xpbFXVcnpCoaUbCfBkceljm3YnJ2nqHpT4Qrlg4ZU1tWns6khlRptY3hUKDdeZew2fv30ZIZGhgb4Tnzndms2HDrF6x8X09RuULKJRkaFvEhyyHJMqvNu52ZzGFPH/5jJ4x7AYumdAdQAJSUlPPfccyxdupSCgu4Dz4SEBBYvXsySJUsYP3681zSDfZyGEF3xtYXnYYzp59dordtGyymlrgT+AfwBWOz30gkhLlid09jKoajcSVlpEcNL80hw5JF+5mPMbt+Wsf/cOaxtbZxdTSNxYWJGWhzf9bTizBwTj7kH+1QFyvGyOl7IL6CorK7dUc1wywek2/5MqOmk1+tSRn2DrKkPExGe3CvlbG5u5u2338Zut7NmzZpuF+4zmUzMmzeP3Nxc5s2bh9Xat12EQgxUvgY8NwI/ah/sAGittymlfg7IqlZC9BGtNRUNLgrLmygqb8R5fA8Jji2kOPKYVuXbkvEtWvFhYxLrGtJZW59OYctQIkOtfHn6aL6VmcqNmcmMHBYZ4Du5eE3NLt7afYJ1B07ibjcqOcL0OWNsfyTG8onX64ZFzyD7kidIGH5Nr5Tz8OHDbdPJT53qvlE8PT2dnJwc7rnnHpKSknqlfEIEM18Dnki8r7IMcMJzXgjRS9xac7K6mdPmBF75qATbcaOrappjK6FNnWcbeVPltrGhPpV1DelsbEilyh3K+JExfP3aFOZnpnLN5JHYrP1/uvHeE5W8uL2AsrovNriyqEpSQ54m0fomxiTTc9lChjNjyu8Yk7oEkwrsPdbX1/OPf/wDu93O5s2bu01rs9m45ZZbyM3NZdasWbJ+jBB+5GvAcwi4C2N7iY7uBA76rURCCK/aj8c5WVJMTPEWxjryiD29C7Pby26WXhQ0x7CuPp33G9LZ2TgSk8XKrClJPOhZG2dsYkyA78J/KuudvPxhEbuKvgjwFC0kWv9Bis2OVXWewq2UhYlj/p2Mib8kJCSw9/rxxx9jt9t58cUXqa7ufmp/RkYGubm53HHHHQwbNiyg5RJisPI14HkEeEEplQCsBBzACGARMBcjGBJC+FnbeJyyRmoK93rG42xhXOVhn653acXOppFtU8ePNg9l5LBI5l+dwo8yU5mbMYrIsJAA34V/ubVm8+HTrNpVTEPzF9PnY8w7GGN7nAiz94G/I+OvJzvjMaKjJgWsbBUVFaxcuRK73c7u3bu7TTtkyBBuv/12cnNzycrK6hcz24QIZr6uw7PCMy3914C93alTwP1a65WBKJwQg0378TjFZ6pxHzMWABzn2Epo41mf8qh1h7ChIZW19elsaEilSodx+fgR3OtpxbkkdfiA/XAtqahneX4BR898sW9XqDpBuu0Jhlu3eL1mSMRYsjMeI2nE/IDct9aaTZs2sXTpUl577TUaGzvPAGvv6quvJjc3l1tvvZWIiAi/l0cI4Z3P6/BorZ9RStmBCRjr8JQDh7T2trWeEMJXreNxCiuclJaUEF64mQTHFqaf3onZ5du+vMdbollbb8yq2tE4isjIcG6YkcxfslK5fnoyw6PCAnwXgeVscfPPPSW8/5kDlzZGJZupY3TI84wKeQmT6jz7zGoZwrSJv2DimP/AbPb/OjQOh4Pnn3+epUuXcuTIkW7TxsXFtU0nnzhxot/LIoQ4P58DHgBPcHMgQGURYtBwutycqGymsKyRisLPiCneQoIjj+QK3/55ubXi46ZE1nqmjh9ujiUjZTjzZqXw+6xULh8/Aks/nDZ+MfaXVrEiv4Azta3Bn5t4y7uk2Z7EZvLe6jUm5V5mTPkdYaEj/FqWlpYW1qxZg91u5+2338bl6npFapPJxA033EBOTg433XQTISEDq+tQiGBzISstRwHzgGSg4ypjWmv9P/4smBDBpm08zukamo7kE1e6hdGOrYxvOO3b9TqETfXJrK1P54OGNBqtUUwfGcb3F2UxLzOF0cOHBPgOeld1QzOv7Cxix7GytmNDTJ8xJvQxosz7vF4TN+wKsjOeYPiwmX4ty5EjR1i2bBnPPffcOds2eJOamsqSJUtYvHgxo0eP9ms5hBAXz9eVlq8CVgNdTWvQgAQ8QrTTfjzOiRIH5qObSXDkMenUh1hcDT7lUeqK4v06oxUnv3EUoxKGMX9WKi9mpjB7ShLbt+Uxe/bUAN9J79Jas/XIGV7bVUxdk7ERZog6S6rtSUZY3/F6TVjoSDKn/oG00Xf4bZxOQ0MDq1atYunSpWzYsKHbtCEhISxYsIDc3Fyuu+46mU4uRD/kawvP40Ah8E1gr9batzmwQgwybeNxyps4c2wfkUWbiXfkMaN8P6rDPt1d2e1M5P26NNbWp3PEHc81k0Zyc1YqT2WmMiEpZsAOOPaFo6qBFfkFHD5lTClXOEkKeZnkkOewqM5b9plMNiaP+y+mTvgJVot/lgP79NNPsdvtrFixgsrK7rffmDJlCt/85je58847iY2N9cv7CyECw9eAZxJwm9Z6VyALI8RA1Doep+hMDTWHtzPsxBbiHXkk13vfxqCjBm1lc8MXXVWmIXHMy0rhN5kpfPmSZKLCg3/sR7PLzZq9pazZW0qLWwOaWMsW0m1/Isx0wus1o0cuIGvaIwyJSO/x+1dVVfHSSy9ht9vZtav7x1xkZCSLFi0iNzeXSy+9NKgDUCGCia8Bz3FAttsVwqPO6aKo3Elx6UlchzcRV5pH2qkdWFo6t0J4c8o9hPdr01jbkE5+02gyxiQxf04KD2SmkJkej8k0eD5ED52sZkV+ASerjenc4aYCxtgeY6jlQ6/pY6Kmkp3xOInxX+rR+2qtycvLw2638+qrr9LQ0H034xVXXEFubi633XYbkZGyuLwQA42vAc+DwI+VUuu11t0vGSpEENJaU17voqi8kZMFh7Ae3UiCYwuTyz7zuavqs+YRvFdrbOVw3DKK6y9J4Z6sFF7OTCE+uvd25+4vahubeW1XMVuPnAHAQjUpNjsjrf9Aqc6zn0KsQ5k++X8Yl3YfJtMFTTA9x6lTp9qmkx8+3P0CjsOHD+fuu+8mJyeHyZMnX/R7CiH6XpdPDaXUCx0OJQAFSql8jDV42tNa63v8XTgh+pJbaxzVzRSeqaPq8HaGFBldVRl1JT5d34SFrQ0pvFeXyvqGdGITk5k/O4W/ZKVy5YQRWC39f5+qQNBas+NYGX//qIjaphbARaL1TVJDnsZqquqUXmFifPq3uWTSg9hsFzdOxuVy8d5772G321m9ejUtLS1dplVK8ZWvfIWcnBy++tWvYrNJ47YQwaC7r0nXwjlfXTVQDUzxkta3r7hC9HNOl5viymaOl56m6cBGhpVsYeTJ7aS01Pl0fZkewvu1KaytT+cjdxpXTkljXmYKv81KJTU+KsCl7/9OVzeyYnsBBxxGQ3G0+WPG2B4j0vy51/QJcXOYmfEEQ6OnXdT7FRQUsGzZMp599llKSroPVJOTk9umk6ekpFzU+wkh+q8uAx6tdWovlkOIPlPX5KKwwonj2CH4fCNxpXmMKduDSXe9qFx7h1wjWFOTwrr6dCqjxjIvO5XvZqUyZ2oS4TZrgEs/MLS43Ly3z8Hbe0podmlsykG67S/EWdd7TR8Rnkr2tEcZPXLBBQ8Kbmxs5I033sBut7N+vff8W1mtVr72ta+Rm5vL3LlzMZsHZ6ubEIOBr+vwDAdqtdbdbxLjB0qpjcDlQGubc4nWeoLn3O3A74HhwFpgida6Y/daaz7TgaUYM8wOADla692ecwp4CMj1JF8K/EhrY8367q4VA1/reJzCsjrKD36I7dgm4h15TKwt9un6ZizkNyXzbm0qGxrHkD5uPPNnG2vjTB49TGbtdHDkdA3L8wsorWzARCMpIcsZFbICs+q8bYbZHM60CT9l0rjvYzFf2HYYe/fuZenSpSxfvpzycq+PhTaTJk0iNzeXu+66i7i4uAt6HyHEwNTdGB4z8Avge8AQwKWUWo3x4d/94hQ99x2tdftNSlFKTQGeBuYDHwPPAE9i7NjesewhwJsY6wc9CdwHvKmUGudZQ+hbwNeBSzC649YCx4CnfLhWDEAut+ZkTTNFjrPU7d9E1PHNxJ3cTkKzb2PwK4hkXV0q79elsc8yntkzxjE/K5UnLhnN0MiOC48LgHpnC//YVczmw6cBTZxlHem2P2MzeV9ZOm30HcyY8hAR4aN8fo+amhpefvll7HY7H37ofVZXq/DwcBYtWkROTg5XXHGFBKZCDDLdtfDcD/wS2Ah8BKQDCzDG8dwb8JJ1dgewWmu9GUAp9QvggFJqiNa6pkPa2Rj39rin1eZPSqkHgOuAd4F7gEe11ic8eT2KsajiUz5cKwYIZ4ub4konJYVHaD6wgdiSLYw6u9vnrqqjOoE11Sm8X5+OaeRU5s1K51dZKWSPicccJPtUBYLWmp1F5fz9wyKqGpqJMB1irO2PRFs+9Zp+WEwWMy/5E/GxV/qcf35+Pna7nVdeeYW6uu7HV1122WXk5OTwjW98g6goGUclxGDVXcDzTeBvWuv7Wg8ope4D/qKUui/ArR2/V0o9BBwCfqa13ogxWHpbawKt9VGllBMYD3RcKWwKsKe1i8pjj+f4u56f7Z++n/LFYOzzXSv6sdomF0VlDZw5+BGmI8Z4nPSaQp+ubcHMzpYU3q5KZpt7AlOnTmX+/FS+m5lC4tCIwBY8SJytbWLl9kL2llRiVRWMsz3FCOtbKNV5XkOoLZ4ZU4lYcsUAABvMSURBVH7PmJTFKHX+APLMmTO88MIL2O12Dh482G3aYcOGcdddd5GTk8O0aRc34FkIEVy6C3jSgQc6HPs78FcgBfA+raLnfgTsB5wY3VWrPWNqIoGOc1arMLrbOjpf2o7nq4BIz9ieC3kfAJRS38LoJiMhIYGNGzd2lfSC1dbW+jW/YKOBJmWjwWXBduYAw05+SPzJbYx1dp7e7E21imBDfRrv1KRwNGQc01KHc3n2EG4fGY7VbAJOc+jT0xwK6F1cvP5SP9waDlZb2FNlwa1bSLK+RoptKRZV6yW1hSGhtxAVeicnCiM5Ubi5y3xdLhe7du3inXfeYevWrd1OJwfIyspi3rx5XH311YSEhFBWVtYv/j59ob/UDdH/DNa60V3AE4nRfdVea9dRwLZl1lrvaPfr80qpf8HYpb0W6NgeHdWuTO2dL23H81EYg7K1UupC3qe1zM9gjCkiOztbz549u6ukF2zjxo34M79g4HJrHDXNnCgsoHH/ehKObyb2zCeYdPcfhq2OE8+amhTWN6QTNXYm8+ak80RmCmMTu9obt//qD/Wj4Gwty/MLKK6sZ6g5nzG2xwk3F3lNmzRiPtnT/kjUkPHd5llUVMSzzz7LsmXLKC7ufjB5UlISS5Ys4d577yUtLe2i7yPY9Ie6IfqnwVo3zjdLK0kp1X6jGnO74+cMXNZaH/NrydplDShgH8YgYwA85bIB3pZK3Qf8l1JKteuaygD+r935S4DWUY6XeI75cq3oA84WN8fLGzh16GPchzYQW5LHqOqjPl3rwsyn7hRWVyazxzqZ6ZmZzMtM4UfTRhEZFvz7VAVKg7OFNz45wYaDp7Cp40wJe4JYy1avaaMix5Od8ThJI27sMr+mpibeeust7HY7a9eu5dxe5XNZLBa++tWvkpOTw/XXXy/TyYUQ53W+gOe1Lo6/4eVYj584SqkY4DJgE8a09G9gLID4PYyy5iulrsGYpfVrYFXrgGWl1HMAWuvFGAOtXcB/KKWewhiPBPCB5+cLwPeVUu9gBFT/BfzZc+5814peUtvkouhUJRWfbcJydCNxjm2kNFX4dG2dCmeLM53VVSnUj5zJnOxJfCcrlYyUWJmd4wefHC9n5Y5CauorSbUtI8n6d0yqcwub1RJFxqT/ZsKY72A2eQ8u9+3b1zad/OzZs92+7/jx48nNzeXuu+8mISHBL/cihBgcugt4+mImlhX4DTARI+g4CHxda30IQCl1P/AiEAus61DG0cDLAFprp1Lq64AdY72dA558WgdaP40xRmmv53e755gv14oA0VpTVu+iuKiI2s/WE1G4idgzu4h2N/t0famK5726VLY4x5Iw9UpuzE5n2fRkYodc2HouomvldU28tKOI3cVlJFjeYWLEk4SYvK15oxibmsP0yb8lLDS+09na2lpeeeUV7HY7+fn53b5nWFgYt912G7m5uVx11VUSsAohLkp3Ky0/35sF8bznGWBmN+dXAis7HvesnTMSeK5d2k+ArC7y0cAPPS9v57u8VviXy61xVDfhOPgJzv0fEHNiC3FVn+PLUnAuTOwnldVVoymMzmTGjCzmZaXy03EJMm3cz9xuzYZDp3j942JC3J8yI/yPDDEf8Jo2LvYqZmb8idihmecc11qzY8cOli5dyssvv0xtrbcBzV/Izs4mNzeXRYsWER0d7bd7EUIMThe/5XA/4ml9mdTX5RC+aWpxU3ymirN7t8DhDQx3bCWxscyna+tVGNtdY3mnOhk15mrmZE/mp1mpjIqNDHCpB6/jZXW8kF+Ao7yANNuTJFi9r84QHjaKzKkPkzpq0TmtMGfPnmXFihXY7Xb27dvn9dpWMTEx3HnnneTk5DB9+nS/3ocQYnALioBH9H+1TS6KjhdTvWc9tmMbiT29i1HuzlsLeHPKHMf6+nQ+UhMYdck13Jg9lucmjyQ0RKpvIDU1u3hr9wnWHyhipHUlMyOex6w67y5jNoUyefwPmDL+R1gtxnpFbreb9evXY7fbeeONN3A6u+8RnjNnDrm5uSxYsICwMOmCFEL4n3xiiIDQWnO2roWSQ7up/2w90cc3E115CF86JtyYOGxK5d3aFE4Pz2Z69qV8LTuNH4yMkfEbvWTviUpe3H4MmtaSGf4nwkylXtMlJ91K1tT/JTIiFYDi4mKee+45li1bRmFhYbfvkZiYyL333suSJUsYM2aMn+9ACCHOJQGP8BuXW+Moq+HU3i00H9xAbGkewxvO+HRtoymMne5xfNCQhm3itcy5dBq/zBhNVLhMG+9NlfVOXv6wiAPFHzHG9hhDw3Z6TTc0OoPsjCcYETcbp9PJqlWrsNvtvPfee7jd7i7zN5vN3HTTTeTm5nLDDTdgscgjSAjRO+RpI3qkqcVN8YkSynavw3JkE7GnPyLB1bnbw5sycywbnePZHzKZ5Kw53DhzDLelxmEySStOb3NrzebDp3lz12ckmJ4iK3wVSnUOXGwhsUyf/BvGpuZy+PARHn34Bzz//POcOdN9YDt27FhycnK45557SExMDNRtCCFElyTgEResurGFE4f2UvXpWiKPb2FoxX6SfLhOozhmSeWDxjFUJl5K1mVX8i+ZKcRHhwe8zKJrJRX1LN/2OfVVK5hmewar6ryDvFJmxqf/K+OSf8Cbb64n55455OXldZtvaGgot956K7m5uVx77bXSHSmE6FMS8Ijz0lpztrqekt1baNi3nljHNqLqT3baf8MbpymU3Wo8O/R4wibN5rrLMvjFxEQsMm28zzlb3PxzTwk7DqwmLeSPJIV6X7l6RNxcws25LPvrBlaunEJNTZe7rAAwY8YMcnNzuf3224mJGXjbdQghgpMEPMIrl1vjcJyidNf7qM83EnfqQ4a7Gny6ttIyjHz3RI5FZpCafR03zBzHwnhfwiPRW/aXVvH37XlENz/C1LCNXtOEhaZypmQuDzy4gz17FnWbX3R0NHfccQc5OTlkZmZ2m1YIIfqCBDyiTWOzi+LD+zm9612GFOcxtHwfI+l6P6P2ikLS2K4nUJt0OTOvuJo7p40mzCbVq7+pbmjm1Y8OcLLkMdJDVmKyepsuHsqhveN5/JGD1NXau81v1qxZ5OTkcMsttxAeLl2TQoj+Sz6RBrnqugYKP86j5rO1DC/NJ6K+lBQfrms2hbDPMpHPbFOImDyHL10xg++PGirjNPoprTV5n59mw+6/MdL0J5Jt3gcZ794ZybKnaqms2NNlXgkJCSxevJglS5Ywfnz3u54LIUR/IQHPIKO15syZMxzLfxd1ZDPxpz9kWEsdw3y4tsYyjF2WyZQOzST90i8xN2scN0XYAl5m0TOOqgZezluNtf43pFn2ek1z7KiJ5X9zc/Rz79s9mEwm5s2bR25uLvPmzcNqtQayyEII4XcS8AwCLS43x48c4MT2d4g6sY3Y8s8YRddrpbRXYktlT8gUGpOv5LKrZ3H72BEybXyAaHa5efuT3Rw5+iviLf9EmTt3T1ZXW3j5+Ra2bnKjvfRepqent00nT0ryZS6eEEL0TxLwBKnGpiYOfLiZmr3riT+ZT2TdCdJ9uK7FZOWwbTJHIy8hatocvnRlFpcNjQh4eYV/HSg9y5rtv2OofpoEa32n8y0uE++u1rz1aguNHZZNstls3HLLLeTk5DB79mxMJplRJ4QY+CTgCSLlZWf5bPM7WI5uZsTZncQ11/i063idNYZ9oRmcjc9m3OVfYfa0dL5iNQe8vML/ahubeW3bCzSVP0icqRi8NMZ9utvG8r81cfrkucczMjLIzc3ljjvuYNgwXzo5hRBi4JCAZwDTWnP04H6Ktq8hpjSfuIq9pGuXT9eeCk3hcMR0XOlXceWs61iYODTApRWBpLVmy/7t7DnwANGmbYR7aZQ5czaC5/5ax97dX2zaOmTIEG6//XZyc3PJysqSQedCiKAlAU8/daTwOO/+8wdEW0v4y2dJ3HDT/zI2NZlmp5NdeRup2/cBiWe2E1VXzAQf8nMpK4URkykemsXwS77ENVdkkRUqA08Hqvb148kDCZAQQoR+lWhT54C3qdnGqpfh/dV1uDynr776anJzc7n11luJiJAuy2BSXd/Cz948yrb9bq50HOK3XxtDVLg86oXUDaW9jVQUFy07O1vv3Ol9w0VfPfL0fzMq+vc0hzS3HbM6LcSfmE3K2bPYmjsv/e9NgzWaI5HTqRx5GZOvup6M8SnyDT4IeKsf3mit2L5jGCueLqOmGuLi4tqmk0+cOLGXSit604rtDu559gDudo91k4Ln753EnZfLHmaDWaDrhlJql9Y6u8cZBZAEPH7W04DnSOFxdm4f6/XDzORSDC8LR3kbmNFBszmMBousbhxsNBpnZAFuLzOu2jtxMoFnHj1LYYGGUdkwYR4kXw5madUTQnzBpKDisWt73NIzEAKewdOWNUC8+88fED3S+zd3t1lzOr7Ox5xqge53sBbBx+0K59lnw9i0RcOEu+Cy6yEyvq+LJYTop9wafv7mMf70L8G/iKgEPP1MdEhpXxdBDGRl09jEQliUCUqmkwshzu+Aw9cv0gObPBH7mSrnyL4ughjATjckG11YEuwIIXw0KXFwTFyQMTx+FsgxPOYWE00VN6NMIT0pohjAtNuJbehqXJbOK2VbnVayLz/C2NTkPiiZ6GvV9S0M/c/N5wxKbeWvcRpiYOqNuiFjeMQFG5uazBvv/cTLLC0rJ6p+wgP3PdiHpRP9gfdZfEb9WCTBzqAVFW7h+XsndTkTR4KdwUvqhkFaePzMH9PSwWjpWfPPHxJtLaGqOYkbb3pYvrmLNlI/RFeq61v4+ZvH2Lb/BFdOHsVvvpY+aD7QRPcCWTcGQguPBDx+5q+Ap9XGjRuZPXu23/ITwUXqh+iK1A3RlUDUjYEQ8MjIRiGEEEIEPQl4hBBCCBH0JOARQgghRNCTgEcIIYQQQU8CHiGEEEIEPQl4hBBCCBH0JOARQgghRNCTgEcIIYQQQU8CHiGEEEIEPQl4hBBCCBH0JOARQgghRNCTHeX6qaamJlatWsW6detwOBwsXLgQm83W18US/YTUD9EVqRuiK4O9bsjmoX7mj81Dd+3axc0334zD4Wg7lpiYyOrVq8nKyuppEcUAJ/VDdEXqhuhKoOvGQNg8VAIeP+tpwNPU1ERaWto5lVIIIYQIhMTERAoKCnrc0jMQAh4Zw9PPrFq1SoIdIYQQvcLhcPD666/3dTF6hQQ8/czRo0f7ughCCCEGkcHyuSMBTz8zZsyYvi6CEEKIQWSwfO7ILK1+ZuHChSQmJnrt1vJXX6sYuLob4yX1Y3CTuiG6cr66sWDBgj4oVe+TFp5+xmazsXr1ahITE8853jqaXh5Yg5vUD9EVqRuiK1I3DDJLy8/8MS0djIj89ddfZ926dcydO5cFCxYMmkopzk/qh+iK1A3RlUDWjYEwS0sCHj/zV8DTauPGjcyePdtv+YngIvVDdEXqhuhKIOrGQAh4pEtLCCGEEEFPAh4hhBBCBD0JeLxQSg1TSr2ulKpTShUppW7v7TKUVZbxyspvcvLYr3hl5Tcpqyzr7SKIfkzqh+iK1A3RlcFeN2QMjxdKqZcwgsEcYDrwNnCl1nrf+a71xxied977K9UV36U5pLntmNVpJWroE8y7/ts9ylsMfFI/RFekboiuBLpuDIQxPBLwdKCUigAqgKla68OeY8uBEq31j893fU8DnrLKMta+m3hOpRRCCCECweq08uUbHMTGxPYon4EQ8EiXVmfjAVdrsOPxKTClN958/Ts/lmBHCCFEr2gOaWb9O+f9Lh8UZKXlziKBqg7HqoAhXV2glPoW8C3Pr7VKqUMX++apyREzsHYTiDZHuAuP131ysfmLgc2oH3VSP0QnUjdEV85fN15yf+MOe0/rRkoPrw84CXg6qwWiOhyLAmq6ukBr/QzwTCAKo5Ta2d+bCUXfkfohuiJ1Q3RlsNYN6dLq7DBgUUqNa3fsEuC8A5aFEEII0T9JwNOB1roOWAX8WikVoZS6CvgasLxvSyaEEEKIiyUBj3f/CoQBp4GXgG/7MiU9QALSVSaChtQP0RWpG6Irg7JuyLR0IYQQQgQ9aeERQgghRNCTgEcIIYQQQU8CHiGEEEIEPQl4hBBCCBH0JODpJUopm1JqqWf39Rql1CdKqRvbnf+SUuqgUqpeKbVBKZXS7txtSqltnnMbveR9s1LqM6VUrSfd5F66LeEHPawbjyilPvdcd1ApdXcX73GPUkorpXJ7456E/wSyfsizY2DrYd14WClVrJSq9lz/sy7eI2ieHRLw9B4LUAzMAqKBXwCvKKVSlVLDMdb++QUwDNgJ/L3dteXA48BDHTP1LJD4InA/EAOsBt5SSskq2gNHT+pGHXCz57p7gCeUUle2z1wpNRT4CbJ45kAVkPohz46g0JO6sRSYqLWOAq4EbldKLWyfebA9O2Raeh9SSu0BHgRigcVa69YHUQRwFpihtT7YLn0ucKfWena7Y98BbtRaz/f8bsJ4yN2ktV7fW/ci/OtC60a7694CNmmtH2137ClgD3AbsEJrbe+FWxAB5I/6Ic+O4HQxdUMplQS8CyzXWj/c7nhQPTukhaePKKUSMHZm34exE/unrec8qz0fxbcd2pXn1fH3qX4rrOhVF1s3lFJhwEzafRtTSl0KZANPBbbUorf4sX7IsyPIXGjdUEr9WClVC5wAIoCV7c4F3bNDAp4+oJSyYjQlP++JtC94h/Z21gKzlFKzlVIhwE+BECDcj0UWvaSHdeMpjAfce568zMCTwL9rrd0BK7ToNf6sH8izI6hcTN3QWj/k+T0TY/ukKk9eQfnskICnl3majZcDTuA7nsMXvEN7K0/Fvgf4C+AAhgP7MSJ2MYD0pG4opf4X45v5bfqLfup/BfZorfMDVmjRa/xdP+TZETx6Uje04ROgAaMrDIL02SGD03qRUkphDBRLAOZprZs9p/ZhPHha00UAY/BxoJjW+jXgNc+1McAS4CP/lVwEWk/qhlLqQeBGYJbWurpdtl/C+AY/z/P7MGCGUmq61vo7iAEjQPVDnh1BwI+fKxbPeQjWZ4fWWl699MJoUt4ORHY4HofRlHgLEAr8Adje7rzZc/x+YLPnv63tzmd50sRhjMJf2df3Kq9eqxs/AT4HEr3kGQOMaPfaBnwfiO7r+5VX39cPz3l5dgzw18XUDYzenfuAoRjjti7FaOX7D8/5oHx29HkBBssLSAE00IjR1Nj6usNzfi5wEKNZcSOQ2u7axZ5r27+ea3c+D6OZshx4Gojo6/uVV6/VDQ00dbjup128z0Ygt6/vV179p37Is2Ngvy62bngCnnc9/99rgcMYY7hUF+8TFM8OmZYuhBBCiKAng5aFEEIIEfQk4BFCCCFE0JOARwghhBBBTwIeIYQQQgQ9CXiEEEIIEfQk4BFCCCFE0JOAR4ggpZRarJTSntd4L+dntzs/10/vmerJb/FFXLtRKbXRS/lm91bZlFKvKaXKPZswdjw3WynlVkp91x/lEUL0Lgl4hAh+NcBdXo7fjQ/7tQ0y/wa4MfaXauPZafxvQD7w5z4olxCihyTgESL4rQLu9Oy5A7R9gN8C/KPPStUPaa1PAd8DblVKfb3dqV8Bo4Alupd2j1ZKmZVSst+hEH4iAY8QwW85xhL0V7c7tgBjDyWvAY9S6k6l1KdKqUal1Fml1HKlVGKHNOFKqSeVUmVKqVql1FsYQYG3/GYppdYrpWqUUnVKqfeUUlMv5maUUguVUtuVUvVKqUql1KtKqeSLLVtHWusVwD+BJ5VSMUqpTIx9hH6ltT7U4X2+oZT60FOWCqXUy0qppA5p7lZKbVJKnfHc/y6l1O0d0oR6utt+qZT6hVKqCGPn63FKqWjPvRQrpZqUUqeUUu8rpcZe8B9PiEFMAh4hgl8Rxqaz7bu17gZex9hH5xxKqW9hBEkHgIXAj4HrgU1Kqch2SZ8GcoE/etIdAlZ6yW8+sN7zXncCtwNDgC1KqdEXciNKqfsxgrT9wK0YGyBO9ZRtyIWWrRv3A+HAYxg7Ue8GHulQlu8BLwGfYLSW/SvGZpwblFLh7ZKmAS9j3PdC4D1geRdjie4D5mC0Mt0EnMboXvsa8Evgy8C3PfcfdQH3I4To68285CUveQXmxRebzo4FlgAVGLsmJwItGB+esz1p5nquMQOngA0d8rrak651N+UJgAv4cYd0f/WkW9zu2BFgfYd0UcBZ4PF2xzYCG9v93lq22Z7fIzF2f17WIa9UjNaQ711o2c7z98v1pHcC0zqciwHqgCc7HB/v+dve30WeJsCCEVDuaHc81PNeRUBIh2uOAL/r6/okL3kN9Je08AgxOLwK2ICbgTuAkxitLh1NAOKBF9sf1FrnYXwYz/Icugzjw/uVDte/3P4XpdQ4YAzwolLK0voC6jEGAF97AfdwBUag1DGvExg7Qrfm5VPZzkdrbQccwBta670dTl+D0QLUsSzHPK+2+1JKTVJKvaKUKsUIhpoxWromeHnbt7XWzg7HPgK+pZT6kVIqUyklz20hLoL8wxFiENBa1wBvYHRr3Q28qL0Pvh3m+enwcu5ku/Ot43lOdUjT8fd4z8+lGB/07V83AbE+3kL7vNZ5yWtau7x8LZsvnJ5XV2XJ81KWca1lUUrFAGuBicAPMFrKZmIElKFe8vX2d78PWOb5uQs4pZT6X6WUt+uFEF2QGQBCDB4vAG9jfNH5ly7SlHt+jvBybgSw0/PfrR/MCRgtGrT7vb0yz8+fYAQqHXkLJrrSmtdiYJ+X861T7H0tW0+0luV24HMv56s9P68BkoCva61b/3Yopaxd5Ks7HdC6Gvgh8EOlVBpwG/BbjFay/76o0gsxCEnAI8TgsRajm6dSa+0tYABjcO8pYBFGqwwASqkrMWZ6Peo5tANjvZrbgIfaXb/IS36FwBSt9UP0zDaMoGas1vr5btL5Wrae2Aw0AOla65e6Sdc6eLm59YBSKh6YdzFvqrUuAP6glLoHY7C2EMJHEvAIMUhorV103bLTlkYp9UvgaaXUCmAFRgvFbzFaMp71pDuklFoJ/NozpuQjjEHQ8zrkp5VS/wa8qZQKwQi4zmK0tlwJHNda/9HH8lcrpX4A/J9SKg5YgzGIOQljbNFGrfVKX8vWE1rrcqXUj4FHlVIjMWZe1XjKMgdYo7V+DdiCMbj5aaXUrzHGIP0SI6j0aZq8Umonxt9tnyevuRhdZE/4636EGAwk4BFCnENr/YxSqh5jzMmbGNPJ3wF+qLVuP439Ps+5B4AQ4AOMLp68Dvm9o5S6FvgZYAfCMMYDbQf+foFle1opVewp2+2AFSjBaHHZfaFl6wmt9Z886+V8H2NclNlTlk3AXk+aUqXULcDDGNPpT2BMlU/BmHrui82esqd53uMo8B2t9dP+uhchBgOldacuYyGEEEKIoCKztIQQQggR9CTgEUIIIUTQk4BHCCGEEEFPAh4hhBBCBD0JeIQQQggR9CTgEUIIIUTQk4BHCCGEEEFPAh4hhBBCBD0JeIQQQggR9P4/rdFQHwBO+LwAAAAASUVORK5CYII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png;base64,iVBORw0KGgoAAAANSUhEUgAAAjwAAAGqCAYAAAAP2J5ZAAAABHNCSVQICAgIfAhkiAAAAAlwSFlzAAALEgAACxIB0t1+/AAAADl0RVh0U29mdHdhcmUAbWF0cGxvdGxpYiB2ZXJzaW9uIDMuMC4zLCBodHRwOi8vbWF0cGxvdGxpYi5vcmcvnQurowAAIABJREFUeJzsnXd4VUXawH8vJCRAIFQp0gKKYEJCCQoKGNQVFHAF15VdVkRRim1tay+wKrKKHUVQVFQWvhVFxXVRKQEUFENJKFIEAooYpaUA6fP9MSfh3pt7kxtSLkne3/PcJzkz78y8Z2bOnPdMFWMMiqIoiqIo1ZlagVZAURRFURSlolGDR1EURVGUao8aPIqiKIqiVHvU4FEURVEUpdqjBo+iKIqiKNUeNXgURVEURan2VBuDR0TGiIgRkaMi0tjDL8jxmxQg9bwillEislREDolIjoj8LCLzRWRgBaQ3RkRuLGWYc0RkjojsF5Fs5+97InJOGfS4SkTu9uIe55RT3KnGfYr6+JWuiExy5IJOIY1S530p4r5TREZURNxVEZe2oEMJciEicpeIJIpIuoikicg2p76ffQrpJovIO6cQroNTtzqWV5xlRUS6i8iHIrJPRLJE5ICILBeROypbl/JERPqKyHcicsypI90rMK1kJw0jIvki8pOILBCRLo7/SyKSKyKtfIQXEdkrIvF+pNVORKaLyE4RyRSRDBH5XkQeFpHwcr61csfbM+s8ExeXZzrVxuBxIRy4P9BKlISI1Ab+A8wBkoGxwCVY3UOBpRVQUccAfr90ReRSYD0QAzwEXAo8CEQC6x3/U+EqoIjB46TV1/lb3RhDKfK+lNwJqMFTeuYBTwAfAlcD1wKzgM7AuZWoRwfgcaCIwQMMx+pYaYhIb+BboBlwHzAI+Aew3dGnKjMbCAKGYduaHRWc3hdOOv2Ax4DzgFUicga27a8N/NVH2DignSPnExEZACQBlwEvA5dj24NFwK3ApDLeQ2XwX2w+HXBxexwoV4On1F+qVYAvgdtF5EVjzK+BVEREQowxWT68HwT+BPzJGPOhh99cEbkMyKlQBYtBRJoC84FE4GJjTKbjtVJE/gMsA+aLyDnGmEPlkaYxJg3b0Cp+UEL9qjY4HwdijMktxzg7Yl/edxpjXnLx+h/wvIicFh+DxpgNAUj2duAocJlH/Xr/dMmXU8HR/RzgKWPMsnKIT4BgY0x2MWIHjTEFbdpqEdkNxAN/M8Y8LyKbgdHAc17CjgaOAwuK0aGx4/8DcKkx5piL95ci8hxwgb/3FCiMMb8Dv1dGQtXih/2CNkB/4BjwiotfkOM3ySNMBDDXyegsYCMw3EPmLOA9YA9wAtgNzAAae8i9A/yMtVJXO7Iv+dC1DnAE+KwU9/c3rPGRCRx0dGrlIfNXYAOQAaQCm4Dxjl+8kweuv/hi0rvfkentw/88x/9+F7d44Gvgj8BmJ0+3AX/2yCdPPZIdvzjnOs5LnIOd8jnh3OP5TrlOwX4VHHbiru+h52Rsj1Gqk2/LgD4eMkXS9XHPkxy5IBe3ZOB9YCS20TkGJAD9PO7BZ97jXz0sSDsK+9WYAXzipO8Z9zsu4WKAT7H17QTwDdDfR92N5WTd3Q4McfzvdtJJc9Js7hHeAE8BDzvxnABWAt095AS4y4k72ym36UBDH/E9gH3u8oAe2J7PF7B1KwP4FfsV28VHW9ChmLKMdWSuLcfnL9kj7ycBxktc71C0znv+4rzF6fLsLXHy4BiwFDjPR5n2AFZhX5w7gQl+3OtnwA9+yHVwdL0FeB74zUnnM8+8xz4fy7B1PAP7DF/vJc4gbNuz1cnr34HFrmWM7XmaAeznZBszrgRdC+pEkXanlOX7Prandhv2g3R4MWkmA+97uNVz0n7Nub7XuY72IpfmGd5LGvc54WP9rMelaQ+vdurREUeXuUBTD9nbgDXY9vco9oN1iJd06wNTgV1Omf2K7Vlt4e2Z9VJWBvs83euE92yDBPtunlfs/fuTSVXh55JhZwH/cjKlvctD5GbwAG2xD+hmp7IPAt4C8oErXeQGAE9jX+IDnHR2AGs80n8HSAf2Yr+Q4oDzfeh6gaNPsQ+pi/w4R34+cAVwk6P7DiDMkenn6P4idujpMuAOHIME20W/HvtQ93F+5xaT5pfAgRL0+hX4wuU63nHbC9wADME2fvnAQEemE7b78jcXPXp4PGhxXuLchG00h2IbwxTgDeBtp+zuxDZAz3jo+CZwHTDQCTsf+7KNdpEpkq6P+52Ed4NnL/A9tsduKLYxPwo0Kinv8b8eFqS9Czu8eLGjdw+s4bDYJe5OTpie2Bfi145uV2CNnyygl0fdTXPy9UascbkK2/g/hzUqhjh+acB/PPLFAD9hjamrsEND24FDQBMXuSmO7HTnPu/CvvxWAbU84tvvuF/t6NMCO1z9plMPLsL20Hzl5HVLL21Bh2LKMgzb6O9x8r1FWZ4/l7rwjmeZeYnvHU4aPA2xBoPBthsFZdjQR5zRWINynVOmV2Pr3gkgxkuZ/gCMB/4A/NtJZ2AJ9fwxR+51rHEV5EOug0vZF9SRG7D1cQe296NA9iHnPi/Dtk//xD6vEzziXADkAtOccr8Ka0wNdMmv7cA+4GYnrmexRvHtxdxTc+BCR983cW93SlO++7HP6l+wUxA6FZNmMkUNnkgnrSnOdUvnfp/1kPurI/eHEsqqxHa6DO3hT9j2dbBTN9OB5R7xTePkdIxB2GfbAJe7yNTBfkgdBx516uKfsO13F2/PrFM+xkm/4JloAzTB1vX7PPQYhD9tuL8Zdbr/cDd4mmAbwbccP28Gz2zs14OnxfoVsLGYdIKwxoUpeGAc93cctz/6oeu1juwgP2RrY1/unhWtQIc7nOt7gcMlxBUPfO1nfv6Ah1HnReZbYKtH/AaXLwZH/23AKo+8+tlLfAUPWpxHnDlARxe3Kx25JR7hPwL2lJCXQdgG86Xi0vURfhLeDZ4juPT4cbL34K8l5b2/9dAl7b97iSMZL1+C2C//H4A6HnnwA/Cxl7o7wMUt2nHbDtR2cX/eKQ9XN4P9Wqzv4tbBkXvCuW6CNaDe8dDxb074Kz3i+wWo68ezUQ/bEN/l4j6GEgweR26Yk/eGk8bkdNx7E/x6/lzK4R2X60mUYPB41L9LfZSta5wLcDGmHbeG2C/sj7yU6UAXtxCnnGaVkC91gYUu+XIc+2K92aPcOzj+W3E3WAsMi7E+4q+FfQ7fABJd3C/2zFMvYR916tHZHu5vOPfm1ThzZLy9B0pbvsdxMa5LyMdkbK9IEPalH4X9KMgDerrIfY6t7655uxjbQ1erhDRKbKdLeH6Kaw8Xe8iPctwvKaFcvwQ+cXG/EY9n3EvYMXg8s871kz6enx+xw9wFbh8B20q65yo7HlscxpjD2C/T0cWsJhqMrWipziquIGf1zRdAjIg0BBCROiLykLN64wS2EV/lxOEZdy62R6M8OQc4A/vgFGKM+Rrbs3CR4/Q90FhE3heRoSLSqIzpyinK/GROjlljjMkDPgDOK8P4/w5jzG6X623O3y885LYBbZyxdaugyKXO6pJD2PLJwU5KPeVVZl5YY4w54nK9yfnbzo+wftVDFxb6o5CI1MXWjQ+AfJd4BTscMsAjyDFjzEqX64I8XuKUoat7EOC5suRz4zJ/wBiTjDWI+zpOfbAv3Pc9ws3HlstFHu6LjTEnvNzXn51VNkedcMewvTWlLk9jzCLsS3sE8ArWkLgF2OAyId/f56+yGIAdCj/qoksatufOU5fjxpjlLnJZ2GGtYuulMeaEMWY4tjfiH9h5TbHYCd2fuz5fDguMMfku4b/h5PA+ACJytojME5H92GcwB9uT4lpul2Ffcm8Uo95g4Dtgj5fnpSmln2xe2vL91pRubuhfsfeahW0XWgPXGGNcF2bMwT5PlwA4q7YuxX7E5FOOlLI9/I/H9QfYnmfXcu0lIp+JSIpLfH+gaLn+aoz5tJxu4zXsSIFrfg0DZpYUsFoaPA4vYL96/unD/wzspLAcj9+zjn9T5+/T2C+197FdtudxckVMqEecv3m8HHzxk/O3vR+yTZy/B7z4/Vrgb4xZAVyDHSJZCPwuIktEJNqPNHzp2KEEmfacvJcCUrzIpWC/cJqfoi5HPK6zi3EPwn65ICI9scZEBrbbtQ/QGzu05Fl2ZeGw64U5OdHTnzT8rYcFeKsH3miCzYdHvcR9G9Y4dn3+j7oGNicnYvrKe89781XuZ7roU0R/YyciH3Lxx5scgIgMA/4P+1X7V+w8rt7YXppTKk9jzDFjzEJjzB3GmF7Y4eY87HwDn3o7/EpRvSuaJsXo0tjDzbPswL54/corY8xWY8w0Y8zV2Bf1+9iX1xAP0WLLXkTCsD2WMdh5Wf2x5fYW1gguoCm2l7qIoevCGVijz7NOf+ASR2kobfn6+/wV8D/svfbE9gxFGGM+8pD5BPv8jXauR2Gf3Xf9iN+fdho4pfbQrVydNuEIJ8u1LbYXuQl2yOsCJ77FHvE1xQ4FlgvGmLXYeZITHKebsMZWsavZoHqu0gLAGJMhIk9je3qe9SJyCNtT8y8fUfzi/B0JvGuMebLAw3mAvSbrp3oJ2Ao+DPvVVBwFL9OWXvxaOnHZxI1ZACxw9IvD3ttiEWlzCl8KS4FLRaS3MeZ7T08ROQ87r8JztUMLL3G1wL4oK34WvjtXYx+EEcaYwhVvzsqGoz5DVS7+1sMC/K1jR7FfY6/io+Es569HX+Ve0NC51uMtBQLO13lTbD64qeclvpHAj8aYMS7hgylHo8MY862IfIntSYBSPH9eyHR0rGPcV/KU9qXsyuFidDnsxb1cMMZkisiz2CHIc3HvyfZV9hud//tiP476Oz0nQGHZu3IQaCIidYsxeg5h59f83Yf/9mJvpCilLV9/n7/C+I0xxdWRgrz9D/A3p+2+DvjeGLPVj/iXAH8QkV7GmHUlyJa2PXQrVxGpgzWqC57pwdh5dX82xvzsIlfPI56D2OG88mQGMFNEzsQaPB84IzvFUp17eMB2fe0HnvTitxg7T2GLMSbBy6/gK70eRZeH31AWpZzG7zlgqIhc7U1GRP7gVJztWEt7pIf/BdhGZIWX+DOMMZ9hu/hacbKBzcKOz/vDm1hr/iURcbP+nesXsY3Fmx7h2opIHxfZ2tiep7UuL9jS6FEW6mG/1gsbKWcjK3+GmsobX/fsbz0sVdzO8NIq7Ff1em9xl/F+PLlCROoXXDgbiPXBruAAO7yVhUc9xs5nC8JLPfZCPWyD7cp1OD16pUFEGngZLiyor2dz8ku+1M+fC3udv4WNvTPU7LlMuKCM/XkmVgBDRKSBS5wNsB9P/uRhiYhIGx9eXZy/nr0cf3LtLRSRC7ETTAvKvuAF6PmS/aNHPF9ih1xvKka9xY4e+3w8L+nFhPVGWcq3PJmDzafJ2PbAn94dsO3vQWC66/NXgIjUcxmeLW17+GeP62uwNkNx5doZO4fLlS+Blk4PbWnIxvczMQ87d+/fWP1f9yfCatvDA3ZoQUT+ifdelMeAtdh9ZaZjJ5g1xjZOHY0xBZvELQauF5FN2IlSIyiffQ2exr6M/k/sTqqLsAZEG6wlPgI7Efa4iDyGtWbfx3Yrn4ldtrsTO4sd5z5bAMuxvQJtsKu0Nhq7xwHYyYW3iMi12Ama6cYYr19ExpiDIvIX7PDYGhF5AbuipQN2dU0X7JJMzy/zFOeeHsf26EzEjhFPdJHZiv2Sm4j9gso0xmyi/FmMXb31joi87ejxKOXYvVoKfOW9v/WwpLj7i8hQbDf8QWcOzd3Y5eFfiMhs7IuqGbZ7vbYx5oFyvL8T2H0/nsUOU0zGrhJ6Aey8OhF5HnhQRI5hu9a7Yj9Gvsau3CuJxcBVTl38DOiFreOn0lt3DrBcRN7D9mb+hv04uAmb97c4euf58/z54H/YlWBvOM9DCHYZcYaH3A6sIXejiBzGGkDbfby8n8CurlkqIv/Cvrzux758fA3fl5bXRaQFdmn2ZqxB2dvRfRdF55E1AD4WkZnYYeunsXlT8NJeja0Lrzr5UB94BPuiLtxc1RizXEQ+xO6D1BbbexyMHcL6rzEmHlufrsVu3vcC1mCpj22P+htjPI2oYilj+ZYbxpjVIrIT27bmYF/o/oQ77Hw0f4rdDPYVbJkFY6dfTMBOdF9C6dvDSEduviP7FLDCGLPU8V+Crbfvit3vpxX2ud+He2fK+9gJ7/OcUZfvsHVmEPCiMWYb3tmKNe4XYz++fzHG/OLc9wnnvXkXsMkYs9qf/Cr1zO7T9YfLKi0P9yBsg+I2O9/xa4O1kPdzcl+Qr7CbQhXINHMK/Ijzm4t9+A0wxkXuHbysPCpBZ8F2ES934s7BTvabR9G9Ugr2icjCduu67ROBHVf/wrmHLOzY7mygtYtMS+yLJt3RP94PHbs6af3ikkdz8bKknZN75lzJyX14tuOx1wm2gZrn3LPBj314PMJ3cORu8nCfRNFVVLdzcg+l77GTAeNx3wenSLo+8sJb/Ml4XyHluRrEZ977WQ+LpO3i14WTe60Y3Ff1dMXW39+c8vgZ2zheUVLdxcsqCbw8Z871U9ilxz9jh3JW4d8+PK/ifR8eb6szamENpF+ce12BXZaf7HHPBTp2KKYsG2GNzZWOHjnY+rgcuxmop3yxz59LXXjHw62fU++OY9uhv+GxSsuRG4/dRyTXtS76iPN8/NyHx8czWuxzj30RzXHKKd2554IVbC1c5Do4uhbsw/O7c5//BSI84rwYu13DCSeuO/Cyig3bXj/s5FXBMPjnwDkuMo2xhs8eR+Y3p77dWcJ9ed2PrZTlW+y+OGWUf8TRb6G/YVzCtnfKp2Cfmwyn3j2Ay/NF6drDEU49OsrJ3pRmHun+GbuQIRM7VD0S7/U7DDu1ZC8nn/0FwBm+nllsT9E6J25v7+++jvut/uaTOAEVpcyIPfMlyBjTL9C6KJWHiBjs7rWPBFoXpfJwhi33ADcbYzyHtpUqitgzBZdj9wBaEmB1fCIiT2HncrU2dqViiVTrIS1FURRFUaoPItIDOyT9d+yeUn4ZO6AGj6IoiqIoVYeF2PmqX2APGPUbHdJSFEVRFKXaU92XpSuKoiiKoqjBoyiKoihK9UcNHkWpgYhInIiYYn5lPYstoDj3MKmc4hrjkTfHRCRZRBaKPdvrlNpREekuIpNEpLKPp1CUGolOWlaUms0d2P04PCntjrU1gWuw+wyFYHd3HYLdT2qciAwzxZ8B5Y3u2EmX71OBx0IoimJRg0dRajY/GJfT7ZVi2WiM+dHl+j0R+QB7cOUz2E3dFEU5TdEhLUVRfCIi74nIURFp7+LWSkR+d172BW6XicjnInJARI6LyGYRucc5m8o1vmQReV9ErhOR7SJyQkRWicjZIlJfRGaKyCERSRGR58TlgEmXYbirReQdETkiImkiMldESjyQU0RiRORTJ9wJEflGRPqXJX+MMR9iT7u+WVwOTRSRySKyXkRSReSgiCwT9zPmxnDy2IKdLsNlHRz/20RkjYgcdvL/WxHxPKVcUZRSoAaPotRsaolIkMfP1Ui5BXvm0b9FpLYzX+V97BECN7vIdcQecXAjdqhnDvbogKe8pDnAifd+4HqgE/Ah9siSdOz29LOwZ4GN8xL+ReyW8n/BHkNwJXabep+ISE/smU5NHL2vxh4hsEREehUX1g8+xw5zxbq4nYk9/uAq7Lb5v2HPS4t2/P/LyUONr8Fuk9+XkwdzdsAeN3IN9uyoBOAzEbm8jLoqSo1Fh7QUpWbzhRe3LTgnfBtj0kXkr9gz0h7DntNzETDQGFN4aKcxpvC0YhER7NlGdYB7ReQhY0y+S/xhwGBjTKoj3xJ4CVhrjLnXkfnK6dG4BnjNUz9jzA3O/4udAzffF5FLzMmDDT15Fnuo4cXGmGwn3S+wZ749ijVMTpV9zt9WBQ7GmMITvx0DcjE2X8cCfzfG/C4iuxwRz6EyXPIBx8hcij3AcQL2UFJFUUqJGjyKUrO5FXtauytuk2+NMWudE6WfxDko1BizylVGRFphe3QGA61xb1vOwJ7iXsCaAmPHoeC0ZE/jaxv2xGdP/uNx/QH2ZO6+WMPADRGpizXSpgD5rsNk2EM4R3lJozSI87dwF1cRuRTb+xSN7VUqYI9fEdpep8nYg4qbu6SxvYy6KkqNRQ0eRanZ7DDGJPgh92/gCexL/VVXD6cH4lOsoTMJa6icwPaaPAyEesR1xOM6uxh3z7AAKa4XxphsETmCHUbyRhOgNrYn51FvAiJSy6MXqjS0df4ecOLqiR3m+gLbo3MAyMMOUXm7H09d2mINt63YidD7sKeoPwF0PUUdFaXGowaPoijF4hg0c7BLshsArwMjXEQ6YeevXGeMed8l3LAKUqmFh351gMbAfh/yR4F8rKH2rjeBMhg7YOcsZQLrnOursQbKCGNMjouejR1dSmIwEA782Rjzs0v4er6DKIpSEmrwKIpSEg8C/bCTjZsDn4jIeGPMTMe/4EXs+nIPpuxDRb74M/CWy/U12AUYa7wJG2OOicgqIAZYX0bjxg0RGYGdNP2SMea441wP26PjOsR1MXbvHtchrSznb12PaL3lZ2fgQqzRqSjKKaAGj6LUbLqKSIYX902OoXA+dphqsjFmDYCIvAY8LyIrjTE/AD8Ae4GnRCQP+6K+qwJ1jhSRt4H52Im8TwEripmwDHbF10rgCxGZjR1magb0BGobYx7wI93uItIMOxm7HTAUa2x9hTUKC1gM3Am84+jZGTuU5tkDtdX5e6uIzMHmWxJ2XlEu8K6IPIedDD0ZO7SlK2sV5RRRg0dRajYv+3DvLSLbsXN3VmMn/BZwD7a3Z56InG+MyRKRq4Dp2CGjw9gemH3AGxWg89+xvSr/h52bswi7Y7RPjDHrRaQ3dmfjl7FDRr8D67FDdP5QsO9QJnaZ+XrsEvoFxpjC3hxjzBcicgfWyLoauxJsNPCIh06JYo+/GIddKl8LiDDGbBGRUcA/sXOjdgEPYIe64vzUVVEUD8TlOVUURTltEZE4YDnwB2PMkgCroyhKFUO7RxVFURRFqfaowaMoiqIoSrVHh7QURVEURan2aA+PoiiKoijVHjV4FEVRFEWp9qjBoyiKoihKtUcNHkVRFEVRqj1q8CiKoiiKUu1Rg0dRFEVRlGqPGjyKoiiKolR71OBRFEVRFKXaowaPoiiKoijVHjV4FEVRFEWp9qjBoyiKoihKtSco0ApUN5o1a2Y6dOhQbvEdO3aM+vXrl1t8SvVC64fiC60bii8qom6sW7fuoDGmeblGWs6owVPOdOjQgYSEhHKLLz4+nri4uHKLT6leaP1QfKF1Q/EkLy+Lfb98RNLmJURHXUq71iOoXTukXOIWkb3lElEFogaPoiiKolRzDh1Zx/I1wziReQCAr79/i7qhrRjYdxFNG/cKsHaVg87hURRFUZRqTF5elpuxU8CJzAMsXzOMvLysAGlWuajBoyiKoijVmH2/fFTE2CngROYB9v2ysJI1Cgw6pFWJGGPIy8vDGON3GBEhJyenArVSThURoXbt2ohIoFVRFEXxSfqxXcX6Z5TgX11Qg6eSyMzMJDc3l+DgYGrV8r9jLTo6ugK1UspCXl4emZmZBAUFERoaGmh1FEVRvFK/brti/cPqd6okTQKLGjyVQH5+Pvn5+YSFhZU6bFBQEMHBwRWglVIehISEcPz4cfLz80tlyCqKolQWaek7fPrVDW1Fu9bDK1GbwKEtdCWQl5enRks1JigoiLy8vECroSiKUoSjaVvYuvMZr34Fq7TKa2n66Y728ChKGdE5PIqinI7kmzzWrBtLvjk5DzQ4KJzQoKHEdBtKu9bDa4yxA9rDc1qwcOFCRIRt27YVuiUnJxMVFQXYDcSGDh1aKbqMGTOGBQsWePWbNm0aXbp0ISoqipiYGN59991Sx//xxx+zdetWr36TJk1i2rRppY5TURRFKcr2XdM5eOQ7N7e+Pd+gUb2biGg7skYZO6AGz2nBvHnz6NevH/Pnzw+0Kj55/fXX+eqrr1i7di2bN29m5cqVpVptVkBxBk95ocNLiqLUdNKP7WHDlofc3Nq2uop2Z/4pQBoFHjV4AkxGRgbffPMNs2fP9svgOXz4MFdddRXR0dH06dOHpKQkALp168bRo0cxxtC0adPC3pfrrruOJUuWkJeXxz/+8Q969+5NdHQ0M2fOBOxS+dtuu41zzz2XIUOG8Ntvv3lNd8qUKbz22ms0bNgQgPDwcK6//noAli5dSo8ePejWrRs33ngjWVl2E6sHHniAc889l+joaO69915Wr17Np59+yj/+8Q+6d+/Orl2+l0LGxcVx//33c95559G5c2dWrVoFWGPm3nvvpVu3bkRHR/PKK68A9kiPf/7zn/Tr148PPviAXbt2MXjwYHr16kX//v0Le88WLVrE+eefT48ePbj00ktJSUkBYMWKFXTv3p3u3bvTo0cP0tPTAXj22WcL8+zxxx8vsXwURVECjTGG7zaMJy/veKFbcHA453V/tUYPwescngDz8ccfM3jwYDp37kyTJk1Yv349PXv29Cn/+OOP06NHDz7++GOWLVvG6NGj2bhxIxdeeCHffPMN7du3p2PHjqxatYrRo0fz7bffMmPGDGbPnk14eDjff/89WVlZXHjhhVx22WVs2LCB7du3s2nTJlJSUjj33HO58cYb3dJMT08nPT2dTp2KLl3MzMxkzJgxLF26lM6dOzN69GhmzJjB6NGjWbhwIdu2bUNEOHr0KI0aNeLKK69k6NCh/OlPJX9l5ObmsnbtWj7//HMmT57MkiVLmDVrFnv27GHDhg0EBQVx+PDhQvnQ0FC+/vprAC655BJef/11zj77bL777jtuueUWli1bRr9+/fj2228REd58802eeeYZnnvuOaZNm8arr77KhRdeSEZGBqGhoXz55Zfs3LmTtWvXYozhyiuvZOXKlQwYMMDf4lUURal0du97lwO/feXm1ivqWerVbR0gjU4P1OAJMPPmzePOO+8EYOTIkcybN69Yg+frr7/mww8/BODiiy/m0KFDpKam0r9/f1auXEn79u2ZOHEis2bNYv/+/TRp0oSwsDC+/PJLkpKSCufnpKamsnNSYfqWAAAgAElEQVTnTlauXMlf/vIXateuTevWrbn44ouLpGmM8flVsH37diIiIujcuTMA119/Pa+++iq33XYboaGh3HTTTQwZMuSU5iCNGDECgF69epGcnAzAkiVLmDBhAkFBtuo2adKkUP7aa68FbK/Z6tWrueaaawr9Cnqdfv75Z6699loOHDhAdnY2ERERAFx44YXcfffdjBo1ihEjRtCmTRu+/PJLvvzyS3r06FEY786dO9XgURTltOVEZgoJSXe5ubVoFsdZHW4KkEanD2rwBJBDhw6xbNkyNm/ejIiQl5eHiPDMM96XEAJe582ICAMGDODVV19l3759PPXUUyxcuJAFCxbQv3//wnCvvPIKgwYNcgv7+eefl9jF2bBhQ+rXr8/u3bvp2LFjifqAXaq9du1ali5dyvz585k+fTrLli0rNh1PQkLshLratWuTm5tbmJ4vfevXrw/YfY8aNWrExo0bi8jcfvvt3H333Vx55ZXEx8czadIkwA6/DRkyhM8//5w+ffqwZMkSjDE8+OCDjB8/vlR6K4qiBIrvE28nO+dI4XXtWqH06flGjR7KKkDn8ASQBQsWMHr0aPbu3UtycjI//fQTERERhcMy3hgwYABz584F7OqtZs2a0bBhQ9q2bcvBgwfZuXMnHTt2pF+/fkybNq3Q4Bk0aBAzZswoPKZix44dHDt2jAEDBjB//nzy8vI4cOAAy5cv95rugw8+yK233kpaWhoAaWlpzJo1iy5dupCcnMyPP/4IwHvvvcdFF11ERkYGqampXHHFFbz44ouFxkeDBg0K58ecCpdddhmvv/56oQHkOqRVQMOGDYmIiOCDDz4ArJGUmJgI2J6tM888E4A5c+YUhtm1axfdunXj/vvvJzY2lm3btjFo0CDeeustMjIyANi/f7/POU6KoiiB5qdfPmHv/g/c3GLO/ScNw84KkEanF2rwBJB58+YxfLj7DpdXX301//73v32GmTRpEgkJCURHR/PAAw+4vbTPP//8wqGl/v37s3//fvr16wfATTfdxLnnnkvPnj2Jiopi/Pjx5ObmMnz4cM4++2y6devGxIkTueiii7ymO3HiRAYOHEjv3r2Jiorioosuol69eoSGhvL2229zzTXX0K1bN2rVqsWECRNIT09n6NChREdHc9FFF/HCCy8Adtju2WefpUePHsVOWvbFTTfdRLt27YiOjiYmJsZnXs2dO5fZs2cTExNDZGQkn3zySWH+XXPNNfTv359mzZoVyr/44ouFy+3r1q3L5ZdfzmWXXcZf//pX+vbtS7du3fjTn/5UJmNNURSlosjOSeW7jbe4uTVp1IuuZ93lI0TNQ05labHim9jYWJOQkODmVtCrciq7Laenp9OgQYNy0U2pGMpSvmUlPj6euLi4Sk9XOf3RulGz+Hb9eHYmzyq8FgniioEJNGkUU0S2IuqGiKwzxsSWa6TljPbwKIqiKEoV5tff492MHYDIzvd5NXZqMmrwKIqiKEoVJTfvBN+uv9nNrWHYOUR3eTRAGp2+qMGjKIqiKFWUpB8mkX7sRze3Pj3foHbt0ABpdPqiBo+iKIqiVEEOHVnH1h3u5w927ngLLZr1D5BGpzdq8CiKoihKFSM/P4c168diyC90q1e3DT0inw6gVqc3avAoiqIoShVjy85pHElNdHM7v/vr1AluGCCNTn/U4FEURVGUKkRq+naSfpjs5tahzV9o02pIgDSqGqjBoyiKoihVBGPy+Xb9TeTnZxW6hdRpSu+YlwKoVdVADR6lQjh8+DDDhw+nfv36tG/f3ueOyMYY7r//fpo2bUrTpk257777Cs/nSk1NZdCgQTRq1IhRo0aRl5dXGO7mm29m4cKFlXIviqIopws79szkt0Puxw/FRr9EaEjzAGlUdVCDp4aRlZPPvLW/8uR/9zBv7a9k5eSXHOgUuPXWW6lTpw4pKSnMnTuXiRMnsmXLliJys2bN4uOPPyYxMZGkpCQ+++wzZs6cCcDMmTPp0aMHKSkpJCcnFxo4a9as4cCBA0WO5VAURanOHDv+Mxs23+/m1rrF5US0/WuANKpa6GnpNYh1e9MYNj2JA6nZhW6twn9k0W3R9GpffhPdjh07xocffsjmzZsJCwujX79+XHnllbz33ntMnTrVTXbOnDncc889tGnTBoB77rmHN954gwkTJrBnzx6uuuoqQkJC6N+/P7t37yYvL4+77rqr8ABVRVGUmoAxhu82TiAn9+R5fkFBYfTp8bqehO4navBUcWTcsjKFP5CaTexTCSULOphZF5cos2PHDmrXrl14kClATEwMK1asKCK7ZcsWYmJi3OQKeoKioqJYsmQJAwYMYNWqVTz00EO8/PLLXH755XTq1MlvnRVFUao6yT/PZ/+v/3Vz6xk5lfr12gVIo6qHDmkp5U5GRgbh4eFubuHh4V5PGveUDQ8PJyMjA2MMY8eOJTU1lfPPP5/+/fsTExPDe++9x5133snEiRMZMGAAjzzySIXfj6IoSiDJzDrI94l3uLk1b3ohnTtODJBGVZNKNXhEJEREZovIXhFJF5ENInK549dBRIyIZLj8HvUI+5aIpInIryJydwlp3eXIpTrhQlz8OojIchE5LiLbRORSf8MqJRMWFkZaWpqbW1pamtdT3z1l09LSCAsLQ0QIDQ1l1qxZJCUlMXXqVO666y6mTJnC3LlzycvLY8WKFXz33XcsXry4wu9JURQlUCQk3UVW9sHC61q16tC355uIaJ9Faajs3AoCfgIuAsKBR4H/iEgHF5lGxpgw5/eEi/sk4GygPTAQuE9EBntLREQGAQ8AlwAdgI6A66YF84ANQFPgYWCBiDT3M6xSAp07dyY3N5edO3cWuiUmJhIZGVlENjIyksTExBLlFi9ejDGGwYMHs2nTJmJjYxERYmNjSUpKqpgbURRFCTD7f/0fe356380tustjhDfoEiCNqi6VOofHGHMMa7gU8JmI7AF6AetKCD4auMEYcwQ4IiJvAGMAb5/31wOzjTFbAETkCWAu8ICIdAZ6ApcZY04AH4rIncDVwOvFhS39HVc8/sypAbs6K+Kh1W4TlgtoFV6HPVMuICS4fOzf+vXrM2LECB577DHefPNNNm7cyCeffMLq1auLyI4ePZrnn3+eK664AhHhueee4/bbb3eTyczM5IEHHmDRokUAREREEB8fz5gxY/jmm2+44447isSrKIpS1cnJSefbDePd3BqHRxPZ+b4AaVS1CWh/mIi0ADoDruuV94rIzyLytog0c+QaA60B1320E4GiXQGWSC+yLUSkqeO32xiT7uEf6UfYKktIcC0W3RZNq/A6bu6twuuw6LbocjN2Cnjttdc4ceIEZ5xxBn/5y1+YMWMGkZGRrFq1irCwsEK58ePHM2zYMLp160ZUVBRDhgxh/Hj3B3zKlCmMGjWKtm3bFoY5ePAgzZs3p02bNro8XVGUasmGLQ9x/MRPhddCLfr2nE2tWsEB1KrqIgWbvFV6wiLBwP+AXcaY8SISBnQBNmKHml4FGhhjBolIW2AfUNcYk+mE/wPwhjGmg5e4dwG3GmMWu6SVDUQA/R2/Pi7yTwFnGmPGFBfWGJPs417GAeMAWrRo0Wv+/Pme/kRHRxMUVPoOtby8PGrXrl3qcL7Iys1n0aYj7DmURUTTEIZ1a0xIkI4Dl4Xc3FySkpIIxLOUkZHhZkAqSgFaN6o2WTmb+C3978DJdqVB6J9pVK/sE5Urom4MHDhwnTEmtlwjLWcCsixd7Eyr97CGxG0AxpgMoGB9dIqI3AYcEJGGQIbj3hDIdPm/6LIfS4bjj4ssjrynn2dcxYX1ijFmFjALIDY21sTFxbn55+TkABAcXHqrPD093etk31OlAXDDgPAS5RT/ycnJ4YILLjil8i0r8fHxeNY3RQGtG1WZvLxMPls2EVdjJ6x+R4Ze8jZBQfXKHH9NrRuV/mkvdoek2UAL4GpjTI4P0YKSFmfezgEgxsU/BvehMFe2eJFNMcYccvw6ikgDD/8tfoRVFEVRlApl07anSEvf5ubWp8cb5WLs1GQCMZYxA+gKDHMmDQMgIueLyDkiUsuZL/MyEG+MSXVE3gUeEZHGItIFuBl4xyW8EZE4F9mxInKuM//nkQJZY8wO7LDZ4yISKiLDgWjgw5LCKoqiKEpFciQ1ic073HekP6v9WFqd4d8CFcU3lb0PT3tgPNAd+NVlv51R2OXfi7FDR5uBLOAvLsEfB3YBe4EVwLMu82zaYIeiNgE47s8Ayx35vU74AkYCscARYCrwJ2PM736GVRRFUZRyJz8/lzXrxmJMbqFb3dBW9Oo2LYBaVR8qe1n6XqC4Qz/mFRM2C7jR+XkSB0x3HXYyxjwPPO8jrmQnjK+0fIZVFEVRlIpg266XOHTU/aif82JepU6dRgHSqHpRLc7SMsa8X7KUoiiKopyepGfsYuPWR93c2rW+mnZn6rYb5YWuR1YURVGUAGKM4dsN48jLK5zWSp3gRpzXfXoAtap+qMGjKIqiKAFk1963+fX3ZW5uvbo9T93QlgHSqHqiBo+iKIqiBIjjJw6QsMn9LOyWZ1xKp/ZjAqNQNUYNHqXcycrKYuzYsbRv354GDRrQo0cP/ve///mUf+GFF2jZsiXh4eHceOONZGVlAXYH45EjR9KoUSMuv/xy0tNP7v341FNP8cILL1T4vSiKolQk3yfeRk5OauF17dr16NNjJnbLOqU8UYOnhpGVlcW8efN48sknmTdvXqFxUZ7k5ubStm1bVqxYQWpqKk888QR//vOfSU5OLiL7xRdfMHXqVJYuXUpycjK7d+/m8cftLgAfffQRIsLBgwdp2LAhM2fOBGDPnj0sWrSoyCGjiqIoVYl9+z9i3y8fubl1P/cJGtTvGCCNqjfVYpWW4h/r1q1j2LBhHDhwoNCtVatWLFq0iF69epVbOvXr12fSpEmF10OHDiUiIoJ169bRoUMHN9k5c+YwduxYIiPt2a2PPvooo0aNYurUqezZs4e4uDiCgoIYOHAgSUlJANxxxx1MmzbtlM4mUxRFOR3Iyj7C2o23urk1bXweXc76e4A0qv5oD08VR0T8/sXGxroZOwAHDhwgNjbW7zhOhZSUFHbs2FFo1LiyZcsWYmJOnuQRExNDSkoKhw4dIioqimXLlpGdnc3y5cuJjIxk4cKFNGvWjH79+p2SLoqiKKcD6zbdy4msXwuvRYLo2/NNakn5HRatuKMGj1Kh5OTkMGrUKK6//nq6dOlSxD8jI4Pw8JOHmRb8n56ezhVXXEFERASxsbGEh4czcuRIJk+ezL/+9S8efvhhBgwYwC233EJ2dnal3Y+iKEpZOfDbUnbtfcvNLeqcB2kc3i1AGtUM1OBRKoz8/Hyuu+466tSpw/Tp3veTCAsLIy0trfC64P8GDRogIkydOpWkpCRmzZrF1KlTmTBhAgkJCSQkJLBixQqys7N56623vMatKIpyupGTe4xvN4xzcwtv0JVu5zwcII1qDmrwKBWCMYaxY8eSkpLChx9+SHBwsFe5yMhIEhMTC68TExNp0aIFTZs2dZPbvHkzq1evZty4cWzatIlevXohIvTu3btwbo+iKMrpTuLWx8g4ttvFRejbcza1a4cETKeagho8VRxjjF+/zMxMWrVq5TWOVq1akZmZ6Vc8/jJx4kR++OEHFi1aRN26dX3KjR49mtmzZ7N161aOHDnCk08+yZgxY4rc46233spLL71ErVq1iIiI4OuvvyY7O5sVK1bQsaOuaFAU5fTn4OHv2fbji25u53S6jeZN+wZIo5pFiQaPiNQRkZEi8o6IbBORNBHJFpEDIhIvIpNF5NzKUFY5dUJCQli0aFERo6dglVZISPl9Xezdu5eZM2eyceNGWrZsSVhYGGFhYcydO5d9+/YRFhbGvn37ABg8eDD33XcfAwcOpH379rRv357Jkye7xff2228TFRVFbGwsACNGjKB169Y0b96cQ4cOMX78+HLTXVEUpSLIy89mzfqxGPIL3erXbUePyCkB1KpmIb6+2kWkHvAP4DagMfADsAH4HTgBNAEigN6O/9fAQ8aYbype7dOX2NhYk5DgftptTk4OgM9hneJIT0+nQYMG5aIb2H14Fi5cyK5du+jUqRPDhw8vV2OnJlKW8i0r8fHxxMXFVXq6yumP1o3Ti6RtT5LocTjoxRf8jzNbDq50XSqibojIOmNMbLlGWs4Ut5HJLuBX4DHgP8aYQ74EReRC4G/AFyJyjzFmZvmqqZQXISEhjBw5MtBqKIqi1BhS035g07Yn3Nw6trsuIMZOTaY4g2eiMeZjfyJxenW+EZFJQIdy0EtRFEVRqjzG5LNm/U3k55/cPiMkpDmx3fRonMrGp8Hjr7HjESYFSCmTRoqiKIpSTdi++zV+P7zaza139MuEhDT1EUKpKHxOWhaRW0QkqjKVURRFUZTqQsbxvWzY8qCbW5uWw+jQ5toAaVSzKW5IazpgROQwdkLySmAFsMGUZn2yoiiKotQwjDF8t2ECubkZhW7BQQ04r/trehJ6gCjO4IkCLgL6O78/AgZIF5HVWONnJfC9MSa3ohVVFEVRlKrCnp/m8kvKYje3nlHPUL9emwBppBQ3h2crsBWYASAiHbEG0ACsATQYawCdEJFvjTGXVry6iqIoinJ6k5n1OwlJd7q5ndFsAGdHjPMRQqkM/N5p2Riz2xjztjHmBmPMWcB5wCKgLjCwohRUFEVRlKrE94l/Jyv75E4utWqF0LfHG4jo4QaBpLghLTdEpAO2d6fg1wlIB74AVlWAboqiKIpSpfj5wGck/zzPzS2m6yQaNugcII2UAopbpdVFRMaJyPsisg/YDTwNNABeBnoCjY0xVxhjnq4cdZWqxM6dOwkNDeVvf/ubV39jDPfffz9NmzaladOm3HfffYXndaWmpjJo0CAaNWrEqFGjyMvLKwx38803s3Dhwkq5B0VRFH/Jzknju40T3dwah3fn3LPvCZBGiivF9a9tBZ4DsoBHgbOMMWcaY641xkw3xiTqaq2qR1ZOHvNW7eDJBd8zb9UOsnLySg50itx666307t3bp/+sWbP4+OOPSUxMJCkpic8++4yZM+0m3TNnzqRHjx6kpKSQnJxcaOCsWbOGAwcOMHz48ArTW1EU5VTYsPkBjp/4ufBapDZ9e86mVq3KP3ZGKUpxQ1rbgXOA4UALoKWIrAQSjDE5laGcUr6s2/Ubw57+jANHjhe6tWpcj0UPDqVXpzPKNa358+fTqFEjLrjgAn788UevMnPmzOGee+6hTRu7auGee+7hjTfeYMKECezZs4errrqKkJAQ+vfvz+7du8nLy+Ouu+5i7ty55aqroihKWUk5uIode2a4uZ179r00bdwzQBopnhS3SquriDTj5Jyda4GngGwRWYudt7MKWG2MyfAVj1KxyNXTyxT+wJHjxN73H7/lzYe3lSiTlpbGY489xtKlS5k9e7ZPuS1bthATE1N4HRMTw5YtWwCIiopiyZIlDBgwgFWrVvHQQw/x8ssvc/nll9OpUye/9VUURalo8vIy+Xb9TW5uDcLOJrrr4wHSSPFGsVPGjTEHjTEfGWPuNMb0xJ6Qfg3wLXAJ8ClwRES+r3hVlarCo48+ytixY2nbtm2xchkZGYSHhxdeh4eHk5GRgTGGsWPHkpqayvnnn0///v2JiYnhvffe484772TixIkMGDCARx55pKJvRVEUpUSSfvgnaRk73Nz69niDoNp1A6SR4g2/V2kBGGPSgP+KyE/AfuAIdj8e7bNTANi4cSNLlixhw4YNJcqGhYWRlpZWeJ2WlkZYWBgiQmhoKLNmzSr0u+aaa5gyZQpz584lLy+PFStWcNlll7F48WIGD9YThxVFCQyHj25ky85n3NzOjhhPi+YXBUgjxRclGjwiUhvoxcmhrQuBRoAAvwILsLsuKwrx8fEkJyfTrl07wPbi5OXlsXXrVtavX+8mGxkZSWJiIueddx4AiYmJREZGFolz8eLFGGMYPHgwEydOJDY2FhEhNjaWpKQkNXgURQkI+fm5rFk/FmNOLv6oG9qanlH/CqBWii98Gjwi8gjWwOkL1MMaOPuA/2KPlFhpjNnhK7xSOfgzpwbs6qyIiXPcJiwX0KpxPfbMuJ6Q4Npl1mfcuHGMHDmy8HratGkkJyczY8aMIrKjR4/m+eef54orrkBEeO6557j99tvdZDIzM3nggQdYtGgRABEREcTHxzNmzBi++eYb7rjjjjLrrCiKcir88OPzHD7q/iF3fvcZ1AkO9xFCCSTFzeH5J9AB+D9gDBBhjOlgjBltjHlTjZ2qRUhwbRY9OJRWjeu5uRes0ioPYwegXr16tGzZsvAXFhZGaGgozZs3Z9WqVYSFhRXKjh8/nmHDhtGtWzeioqIYMmQI48ePd4tvypQpjBo1qnA+0Pjx4zl48CDNmzenTZs2ujxdUZSAkJaxk8St7pOS27e5lratrwyQRkpJiK+tdESkpTHm10rWp8oTGxtrEhIS3Nxycuwq/uDg0u/FkJ6eToMGDcpFN7A9PQu/28WuX9Po1LIhw8/vVG7GTk2lLOVbVuLj44mLi6v0dJXTH60bFYcx+Xy16mJSDp6czVGnThOuvPQH6oaW7xYfFUFF1A0RWWeMiS3XSMuZ4palq7FTDQkJrs3IfrrFuaIoyqmyM/lNN2MHILbbC1XC2KnJFDeH591SxGOMMdeXgz6KoiiKctpy/MR+1m/6h5tbqzMuo2O76wKkkeIvxa3S+huQARzETlguDj1iQlEURanWGGP4buOt5OSe3E4jqHZ9+vSYiUhJr0kl0BRn8CQD7YHvgXeBBcaYY5WhlKIoiqKcbuzbv4CfD3zi5tY9cgph9TsERiGlVPhcpWWM6QjEYU9JfxH4VUTeFZFLRU1ZRVEUpQaRlXWItYnu24A0a9KHczrdGiCNlNJS0tESq4wxNwMtgZuBpsD/gJ9EZKqInFMJOiqKoihKQEnYdA+ZWb8VXteSYPr2fJNaoqtcqwrFGjwFGGOyjDHzjTFDgDbA+8A9wNMVqZyiKIqiBJpfUr5k9745bm7dujxCo4ZFd4ZXTl/8PktLREKAPwLXAYOAFGBxBemlKIqiKAEnJzeDbze4b4jaqGEUkec8ECCNlFPFn7O0BmCNnGsc+YXAEGCJ8bVroaIoiqJUAzZueYRjx5NdXIQ+Pd+kdq06gVJJOUV8DmmJyJMisgdYCkQAfwdaGGOuM8Z8pcaOUhLz58+na9eu1K9fn06dOrFq1Sqvci+88AItW7YkPDycG2+8kaysLAByc3MZOXIkjRo14vLLLyc9Pb0wzFNPPcULL7xQKfehKErN5PfD37Jt18tubl3PupPmTc4PkEZKWShuDs9DQGPsfJ3VQCfgfhH5p5ff5MpQVik7OXn5fLf7IJ8l7ue73QfJycuvkHS++uor7r//ft5++23S09NZuXIlHTt2LCL3xRdfMHXqVJYuXUpycjK7d+/m8cft+TQfffQRIsLBgwdp2LAhM2fOBGDPnj0sWrSoyEGjiqIo5UVeXhZr1o3FdZu5sHoRxJz7ROCUKiMmN4vj6z+l8Y5FHF//KSY3K9AqVSolDWk1BPzZQdkAj5copQSUvYeO8crS7aSeyCl0C0/Yx+2XnEP7pvXLNa3HH3+cxx57jD59+gBw5plnepWbM2cOY8eOJTLSTv579NFHGTVqFFOnTmXPnj3ExcURFBTEwIEDSUpKAuCOO+5g2rRpBAX5PQVNURSlVGze/jSp6Vvd3Pr0nEVwUPm2lZVF9k+bOPjWOPLTfqMpcHj7x9RadAbNbpxFnbbdAq1epVDcWVp+reBSAsvNc74rU/jUEzk8+dlmv+XfuL7krty8vDwSEhK48sorOeuss8jMzOSqq67i2WefpW7dum6yW7Zs4Y9//GPhdUxMDCkpKRw6dIioqCjeffddbrjhBpYvX86AAQNYuHAhzZo1o1+/fv7fpKIoSik4mraFzdunuLl1ajeGVmdcGiCNyobJzSo0dlzJT/uNg2+No9XD8UhQSIC0qzzUqFHKnZSUFHJycliwYAGrVq1i48aNbNiwgSeffLKIbEZGBuHh4YXXBf+np6dzxRVXEBERQWxsLOHh4YwcOZLJkyfzr3/9i4cffpgBAwZwyy23kJ2dXWn3pihK9Sbf5LFm3Vjyzcme8NCQFvSKfi6AWpWNE0lfFDF2CshP+40Tm76sZI0Cgxo8SrlT0Itz++2306pVK5o1a8bdd9/N559/XkQ2LCyMtLST59IU/N+gQQNEhKlTp5KUlMSsWbOYOnUqEyZMICEhgYSEBFasWEF2djZvvfVW5dyYoijVnu27pnPwiHvP+XndpxNSp0mANCo7WfsSi/XPPbSvkjQJLMWt0tooIsP9PUZCRNqIyMsicl8xMiEiMltE9opIuohsEJHLXfwvEZFtInJcRJaLSHuPsG+JSJqI/Coid5egz12OXKoTLsTFr4MT/3EnvUv9DauUTOPGjWnTpo1fh+lFRkaSmHjyYUxMTKRFixY0bdrUTW7z5s2sXr2acePGsWnTJnr16oWI0Lt378K5PYqiKGUh/dgeNmx5yM2tbauraNf66gBpVHay9yVxfO0HxcoENW1XSdoEluJmfb4HvAG8KiL/B6wCEoHfgSzsCq6OwHnAMOAiYAkwvYT0fnJk9wFXAP8RkW7Yk9k/Am4CFgFPAP8H9HHCTgLOxh5o2hJYLiJbjTFFNj8UkUHAA8DFwC/YvYMmO24A84A1TvpXAAtE5GxjzO9+hD2t8GdODdjVWQ9+uNFtwnIB4XWDefrq7gTXLr8OvxtuuIFXXnmFwYMHExwczIsvvsjQoUOLyI0ePZoxY8YwatQoWrVqxZNPPsmYMWPcZIwx3Hrrrbz00kvUqlWLiIgIpk+fTnZ2NitWrKBnz57lpreiKDUTYwzfbRhPXt7xQrfg4HDO6/5qlT0JPXP71xx6ZyIm+7hPmVoNz12R5CgAACAASURBVKBut8sqUavAUdzhoc9hl6I/h91ZeQGwAzgCHAf2A19jj5f4HbjEGDPYGLOjmDiPGWMmGWOSjTH5xpjPgD1AL2AEsMUY84ExJhNr4MSISBcn+GjgCWPMEWPMD1hjbIyPpK4HZhtjthhjjmCNpzEAItIZ6Ak8bow5YYz5ENgEXF1S2KpMcO1a3H7JOYTXDXZzD68bzO2XnFOuxg7Y1Va9e/emc+fOdO3alR49evDwww+zb98+wsLC2LfPdqEOHjyY++67j4EDB9K+fXvat2/P5Mnuuxy8/fbbREVFERsbC8CIESNo3bo1zZs359ChQ4wfP75I+oqiKKVh9753OfDbV25uvaKmUa9u6wBpVDaOr/+Ug7NvKtHYaXbjrBoxYRlA/N0/UETaAn2B1kAocAjYBqw1xpzSYn4RaQHsBboDE4E6xpiJLv6bscvdlwGHgZbGmBTH709Yo6XIejoRSQSmGGP+z7luhjXKmgEDHL+uLvLTAWOMub24sMaYQyXdU2xsrElISHBzy8mxvSrBwcHeghRLeno6DRo0KHU4X+Tk5bNh3xF+T8+keYNQerRrXO7GTk2jLOVbVuLj44mLi6v0dJXTH60b/nMiM4VPv+pKds6RQrcWzQfyh35Lq2TvTvrKt0n9pOgikbC4mwk+M5IfE1Zwdu+LqNvtsnIzdkRknTEmtlwiqyD83sjEGPMTdjiqXBCRYGAuMMcYs01EwrCGhSupQAMgzOXa088bYV5kcYkr1UM+FSjYKKa4sF4NHhEZB4wDaNGiBfHx8Z7+REdHn9K+MXl5eW47DJcHXZvVoWszuy165vFjZJZr7DWP3NxckpKSCMTm4xkZGUXqm6KA1o3ScDBjkpuxI9RBsseyYsWKAGp1ChhD020f0fjHogtEfo8cyY8N+kAaZLSO40hqGHy9JgBKBo6A7NwmIrWwc4Sygdsc5wzsRoeuNATSHb+C60wPP294xlXwf7oXP8+4igvrFWPMLGAW2B4ez6+q06mHRyl/cnJyuOCCC7SHRzmt0LrhHz/98gk/fetu2PSIeorIzqMCpNGpYfJyOfLBQxz3NHZqB9Nk5DO06XlloVNNrRuVPpbhrPqaDbQArjamcLODLUCMi1x97Byigrk0B1z9nf+3+EhmixfZFGdIagvQUUQaePhv8SOsoiiKUk3Izknlu423uLk1adSLrmfdGSCNTo387BMcemcix7//0M1d6tSj2dg3qOdi7NRkAjF5YwbQFRhmjDnh4r4QiBKRq0UkFHgMSDLGbHP83wUeEZHGzkTmm4F3CgKLiBGROBfZsSJyrog0Bh4pkHUmVW8EHheRUBEZDkQDH5YUVlEURak+rN90Hycyfym8Fgmib8/Z1KpVdY6tyT9+lIOvX0fm1mVu7rXqN6H5xLmEntM/QJqdflSqwePsqzMeO0n5VxHJcH6jjDG/Y1dKPYVdCXb+/7N35/FRF/fjx1+zu9nc90EIIZCEIxBuI4ciR22r9fjVg7ZabeVQ1EpFa6lHrYrg11Zra5WKolWsWrUVW7UeVVAQlPsm3CEHISHkzm6yu9ljfn/sJuST3YQN2RyQeT4ePMzO55qFNXln5j3zBm5ocfmjQB7uJOd1wNNNS9KFEKm4p6L2AnjanwK+8pxfiLbW1w1Ajuc5vwdmeZ7vz7WKoijKOe5k+VqOFKzQtGUP+w1xMWPbuKL3cVSXcGrZT2gs3Klp18elkvjLf2JMG9NDPeudujWMlVIWAm2mvEspVwNZbRyzAXM9f1qbASxrOe0kpfwT8Kc27lXguaatfrR5raIoinJuczgtbNpxm6YtKmI4Y7J+10M96jh72VEqXroFZ+1JTXtQ/ywSbnsVfXS/HupZ7+VXwCOE+J6U8oszn9kzpJRv9nQfFEVRlHPDngOPYao/qmmbMuEV9PqQHupRx9gKdlD5t9twNdRo2o0ZE0mY+xK60NbrchTwf0rrf0KIo0KIRUKIxC7tkaIoiqJ0kcrq7ew//EdN27CMX5CUMLWHetQxlv1fUfHiz7yCndDRl5E4f6UKdtrhb8DzHWAr7l2Hjwsh/iGEmN513VIURVGUwHK57GzcMQ+Jq7ktLDSV8dlP9mCv/Fe/dRWVr92OtGt3TwuffANxP38eEdQ3dkw+W34FPFLKtVLKG3Fvzvc73Am/XwkhDgghFnpWMylKs4KCAq644gpiY2NJTk5mwYIFOBwOn+f+4x//YNCgQYSHh3PNNddQVVXVfOyee+4hNjaWKVOmcOLEieb2t956i4ULF3b5+1AU5fyRe+SPVNdqK4dPGvcixqDePSoipcT05UtUv/MbcDk1xyK/fzcxs5YidPoe6t25o0OrtKSUlVLKp6WUw4DvARW4k3tPCCFWeoqAKr2Y0yU5WmFlR3E9RyusOF1dszvwL37xC5KSkigtLWXXrl2sW7eOF154weu83Nxcbr/9dt544w3KysoICwvjF79w74uxZcsWtm/fzsmTJ5k6dSpPPun+Lay2tpY//vGPPP74413Sd0VRzj+1pkPsOaCt0zd44E9J7X9lD/XIP9LlovbD/6P246e0B4Qg5vrHib5s4TlZ/qInnNUqLSHEFbiXl08GTgEf4C4wepMQ4m4p5fLAdVEJlHKznc8O1tFgbzGcG1TP5VlRJEYEdpfg/Px8FixYQEhICMnJyVx++eXk5nrvE/nWW29x9dVXM23aNACWLFnCiBEjMJlM5OfnM3XqVIKDg7n00kt57rnnAPjtb3/LokWLiI6ODmifFUU5P0npYtOOW3G5Tpd9DDbGc+GYZ3uwV2cmHY1UvXM/lp0fag/ojcTd9CfCxv6gZzp2jvI74BFCJAPzgFuBQcB64GZglZTSIYTQA3/BvWGgCni6yUsbW5cf65gGu4v399ac+USP26f4l7O+cOFC3nnnHWbMmEF1dTWffvopS5Ys8TovNzeXiy66qPl1ZmYmRqORw4cPk52dzfPPP4/FYmHNmjVkZ2ezbds2Dh06xLJly/zus6Iofdvh/Jc4VblB03bh2OcICe69a3BctnoqV96F7fB6TbsIiSB+zouEDJnSQz07d/k1pSWEWIV7A77fAJ8Ao6WU06WU70opHQBSSifwD9wlI5Q+bvr06eTm5hIVFUVqaio5OTlcc801XueZzWavkZro6GhMJhOjRo3i+uuvZ/LkyRQVFXH//fezcOFCnnvuOZ577jmmTZvGTTfdRE2N/wGboih9S31DMTv33a9pG9DvCgan3thDPTozp7mS8uU3ewU7usgEEn/xtgp2zpK/OTxDgXuAAVLKu6SUbdWw2gvMDEjPlHOWy+Xisssu47rrrqO+vp6Kigqqq6u5//77vc6NiIigrq5O01ZXV9dcMPXee+9l9+7dvPvuu7z77rtccskluFwuVqxYwZo1axgxYgS///3vu+V9KYpybpFSsnnXHdgdp2s/GwwRTBq/vNfmvTiqiil//sfYj+/RtBsSBpH0y39hHDCyh3p27vM34LkKeEVKaW59QAhhEEKkAUgpTVLKdV5XK31KVVUVx48fZ8GCBQQHBxMfH8+cOXP45JNPvM7Nzs5m9+7TqyaOHTuGzWZj2LBhmvPKysp46aWXeOSRR9i3bx9jxowhKCiICy+8kD179rS+raIoCgXF73Di5MeatgnZvyc8LK2HetS+xpKDnHr+RzgqCjTtQamjSFzwTwzxvbPf5wp/c3jygSnAFh/Hxnra1Zq4HuBvTo3TJfnHjipNwnKTsCAdP50Qh14XmN94EhISSE9PZ/ny5fz617/GbDbz+uuvM3asd42am266iSlTprB+/XomTJjAI488wnXXXdc8wtPkV7/6FYsXLyYsLIz09HS2bt2K2Wxm7dq1ZGRkBKTfiqKcP6y2CrbuvlvTlhh/McMy7uyhHrXPlreFilfnI60mTXvw0IuIn70cXUhED/Xs/OHvCE97PwmDAO+fokqvotcJLs+KIixI+08eFqTj8qyogAU7Td5//30+++wzEhMTGTJkCAaDgT//+c+Aexpr/Xr33HR2djYvvvgiN910E0lJSZhMJq/l61999RU1NTVce+21AEycOJErr7ySgQMH8tVXX/HAAw8EtO+Kopz7tu25F1tjRfNrnc7IlAmvIES31sz2i2Xv/yhfcYtXsBM67koSbn1FBTsBIqT0vQ+LECIGiPO8PIq7kvnuVqeFAguAq6SUA7uqk+eSnJwcuW3bNk2b3W4HICio40u/TSaT12hHZzhdkvwqG3VWJ1EhetLjggMe7PQ1nfn37ay1a9cyY8aMbn+u0vv15c/GiZOf8uW3V2jaxo1cyuis3/ZQj9pm3vg2NaseAakdN4iY+nOif/g7hC7wAVpXfDaEENullDkBvWmAtTeltRB4FJCeP++1cZ7wnKecA/Q6wZCEc6NAnqIoSkfZ7SY27bxd0xYbPYbsYb/poR75JqXEtHoZdZ957wUUdcWvifzOHb02sfpc1V7A8x+gAHdA8yqwFMhrdY4N2C+lVFmjiqIoSo/bmfsQDZbjza8FOqZM+Bs6XfePwLZFupzU/Ptx6r99U3tA6Ij90ROET/pxz3TsPNdmwCOl3I1nCksIIYGPpZQVbZ2vKIqiKD3pVOW3HDr2V03biKG/Ij6298y0SIeNqrfuw7LnU+0BQzDxP3uO0FHf7ZmO9QF+rdKSUr7e1R1RFEVRlLPldFrZuGMe7gwMt8jwTMaOWNz2Rd3MZTVR+dod2I5u0rSL0CgS5r5McEbvCczOR20GPEKIL4FfSCkPer5uj5RSXhrYrimKoiiKf/YefII600FN2+QJL2MwhPVQj7ScdeVUvDwXe8l+Tbs+OpmE214lqP/wHupZ39HeCE/LbCkdLcPm9s9VFEVRlG5TXbuHfYe1O64PGXwryYm9Y+N/R0UB5Svm4Kws0rQbEjNIuP11DLEpPdSzvqW9HJ6ZLb6e0S29URRFUZQOcLkcbNw+D09ZRwBCQ/pzwaine7BXpzUW76Pi5bm4zJWadmPaOOLnvYw+Iq6NKwOvaVuSSn0CRyusfW5bEr+rpSuKoihKb3Mw7y9U1mj3Pps49q8YjTE91KPTrIe/oXLlnUhbvaY9JGs6cT9fhi64+6bbys12PjtY595t39CPNUdMhAXVc3lWFIkRvWcFW1fyt1r6/UKI59s49pwQYlFgu6UoiqIo7TOZ89i1/3eatrQBs0gbcG0P9ei0hl0fU/HKPK9gJ+yCa4if+1K3BjtOlzwd7LTso93FZwfrcLray1g5f/i7heMcoK29dnZ5jisKAMuWLSMnJ4fg4GBmz56tObZmzRqysrIICwtj5syZFBYWtnmfgoICZs6cSVhYGFlZWaxevVpzn/T0dPr378+7777b3F5TU8OECRMwmUy+bqkoynlCSsmmnfNxOi3NbcagWCaO9fm7ebcyr3+dqjcXgtOuaY+YcRuxNzyN0HfviMqeEovPOorgDnryq2zd2p+e4m/AkwYcaePYMWBQYLqjdDXpsNGw40PqvlhGw44PkY7Af9BTUlJ4+OGHmTt3rqa9oqKC6667jiVLllBVVUVOTg4/+clP2rzPjTfeyPjx46msrOSJJ55g1qxZlJeXA3DPPffw0Ucf8dlnn3HnnXfidDoBePDBB3nggQcCWo5DUZTeJ6/wNU6WaxcQXzD6GUJDknuoR+4grPbTZ6j5z+PQqmxT9NUPEnP1A11SKqItDpdkS1E9W4/Xt3tendXZTT3qWf7m8DQAA9o4lop7x2Wll2s8vpeKV+fjqjvV3Kb7KImEuSswDhwdsOdcd911AGzbto3i4uLm9vfff5/s7Gx+9KMfAfDYY4+RkJDAwYMHycrK0tzj8OHD7Nixg88//5zQ0FCuv/56nn32WVatWsUdd9xBfX09o0aNAsBoNFJZWUlBQQH5+fksX748YO9FUZTep8FSyra9v9K0JSd9l8xBs3umQ4B0Oqh+73c0bPmn9oDOQOwNfyD8gmu6tT+ldXa+zjNR40cwExWi74Ye9Tx/A571wCIhxHtSyubgRggRDNznOa70gOL7Mjt1vavuFKee9f9/xNRnWlcX8V9ubi5jx45tfh0eHk5mZia5ubleAU9ubi4ZGRmakZqxY8eSm5sLQFJSErt3u2vZ6nQ6YmNjueaaa1i5cuVZ909RlHPD1t0LsNtrm1/r9WFMHv9Sj9WeknYrlW8sxJq7WtMujKHE3/JXQrKmd1tfGp0uthTWk1tm9ev8sCAd6XHBXdyr3sHfgOcx4FvgsBDiTeAE7hGfm4F4YHZXdE45v5jNZhITEzVt0dHRPvNtzGYz0dHRXueeOHECgBdffJGFCxdisVh44403WL58OZdeeilWq5XLLruMxsZGHnvsMaZP775vNIqidL2iE+9TVPK+pm3cyKVEhmf0SH9cDbVUvDqfxnztSjFdWCzxt75C8KBx3daXomob64+ZMTd65+uEGARSgs15eqotLEjH5VlRfWZpur+lJXYLIWYCfwTux5374wI2ANd76m4pSrsiIiKoq6vTtNXV1fnMtznTuePGjWPt2rUAlJaWct9997Fx40amT5/Os88+S0pKCtOmTaOwsFBVHFaU84StsZotu+7StMXHTiRryN090h9n7UnKV8zBcfKwpl0fm0LC/NcJSuqeIMxid/FtgZmjFb6zS7KSQpg8KByDTpBfZWP3gaOMHTFE7cPTFinlFmCaECIUiAWqpZSWM1ymKM2ys7N5/fXTZdnq6+vJy8sjOzvb57nHjh3DZDI1Bzm7d+/mpz/9qde59957L0uXLiU0NJS9e/eSk5OD0WjEbrdTXl5OUlJS170pRVG6zfa9v8ZiO9n8WieC3JXQRffnoNjL8qh4eTbO6hJNuyF5GInzX0Mf3fXJ01JK8iptfJNvxurwXloeFaxjWmYkA6KNzW1DEkIodlYwJGFUl/evt+nwxoOeIEcFOr2Evzk10mGj9IkZmoTlJrqoJPr/di3CEJh5XIfDgcPhwOl04nQ6sVqtGAwGrr32WhYtWsSqVau48sorefzxxxkzZoxX/g7AsGHDGDduHIsXL2bp0qV8+umn7Nmzh1WrVmnO++KLL7BarVx11VUApKen8+WXXzJw4EBsNhvx8fEBeU+KovSs0lNryCt8VdM2aviDxEZ3/w9uW+EuKl+5FVdDtabdmJ5DwtwV6MKi27gycMw2J+vzzRRVN3odE8CYlFAuSA0nSN93RnDOxO+ARwhhBH4ADAdCWh2WUsolgeyYEljCEEzC3BXeq7Si3Ku0AhXsACxdupTFi09XKH7zzTd59NFHeeyxx1i1ahULFizg5ptvZtKkSbzzzjvN591xxx2AOz8H4J133mH27NnExsaSlpbGe++9p8kBstlsLFq0iA8++KC57fnnn2fevHnYbDZeeOEF9Pq+sfpAUc5nDkcDm3bO17RFR45g1PCHur0v1oPrqHz9LmSj9vf+kOzvEv+zvyCCWv94DCwpJfvLrGwuqsfu9B7ViQvTMyMzss/sntwRQsoz77AohEjBna8zGHcR0aaQsfliKaX6yQLk5OTIbdu0yWt2u3vzqaCgjn8AW07pBIJ02LDs/RxHZRGG+DRCR38/oMFOX9SZf9/OWrt2LTNmzOj25yq93/n02di+99fsP/JMixbB5dO/ITF+Srf2o37bv6l+9wFwOTTt4ZN+TMz1SxD6rq3WVGNxsC7PzEmT3euYTsAFqWGMTQk7Y15OV3w2hBDbpZQ5Ab1pgPn7r/M0UA5MA4qASZ7Xc4GfAN/vkt4pAScMwYSNv7qnu6EoiuKXiqqtHDjyZ01bVuYvuz3YMa19hdqPnvRqj/zuXURdfm+XLo5wuiR7Si1sP16Pj0EdkiMNTMuMJDZUlcdsj79/O5cAvwaasrNcUsoC4BEhhB54Dvhh4LunKIqi9FVOVyMbd8xDcnqZdXjYIMZlP9FtfZAuF7Uf/wHz2le0B4Qg5ppHiJj68y59frnZzro8M5UNDq9jQTrBxEHhZPcLUatR/eBvwBMPlEgpXUKIetyrtJp8CSwIeM8URVGUPi338FPU1O3VtE0e/xJBhohueb502ql+9wEatv9He0AfRNxPnyFs3JVd9myHU7K9uJ7dJRZ8JZ4MjDFySUYEkcEqm8Rf/gY8xUCC5+s83FNYTVtKTgT829JRURRFUfxQW3eAvQe1a2Ey0n5GSr/LuuX5LlsDVX9fgPXgOk27CA4nfvZyQoZd3GXPLqlt5OtjZmp9lIUIMQguGhzBkIRgNarTQf4GPF8B04H/AC8BfxVCjAPswGWeNkVRFEXpNCldbNxxKy7X6SXXwcGJ5Iz+cztXBY7TXEXl326jsWiXpl0XEU/Cba9iTO2apfA2h4vNRfUcaKMsxJD4YC5KjyA0qPsKkJ5P/A14HgbiAKSUy4UQBtzJymHAU8DjXdM9RVEUpa85dOwFyqu+1bRNHPs8wcFdv6+Wo+oEFStm4yg/pmnXx6eROP81DAmDu+S5BVU2NuSbqfdRFiLcqOOSjAgGxaoVtZ3hb2mJCqCixevngee7qlOKoihK32RuKGRn7oOattTkqxk04Mdd/mx76SEqXp6Ls/akpj0oZSQJt72KPiqxjSvPnsXu4pt8M3mVvstCjOwXwqS0cIwGNarTWR1ew+bZk2cAcEJKWXKm8xVFURTFH1JKNu+8A4fD3NwWZIhi4rgXujxfxXZsGxWv3oa0aGv4BQ+ZQvyc5ehCArcfGrjf65EKG98WmLH5KAsRHaJnWmYEKVFGH1crZ6MjOy3/HFgMpLVoKwJ+J6V8swv6piiKovQh+cffoqTsM03bhFFPER6W2qXPtexbTeUbd4NDO8oSOuYHxN30TMA3ZzXZnKw/ZuJ4jfcGggIY6ykLYVBlIQLKrzEyIcQCYCVwBLgN+H+e/x4FXhdC3NX21Upfs2zZMnJycggODmb27NnN7QUFBQghiIiIaP6zZEnbFUkKCgqYOXMmYWFhZGVlsXr16uZja9asIT09nf79+/Puu+82t9fU1DBhwgRMJlOXvDdFUbqG1VbOtj33aNqSEqYxNP22Ln1u/eZ/UrnyTq9gJ/zinxH3s78ENNiRUrKv1MI/d1X5DHYSwg1cNyaGSYMiVLDTBfwd4bkPWCmlnNuq/VUhxErcmxL+NZAdU7qG02mjqOR9TPV5RIZnkpZyHXp9YH97SUlJ4eGHH+Z///sfFot3ndmamhoMhjN/9G688UamTJnCJ598wieffMKsWbM4cuQIiYmJ3HPPPXz00Uc4nU5mzpzJrFmz0Ov1PPjggzzwwAMBLcehKErX27p7IbbGyubXOl0wU8a/jBBdk7sipcS0Zjl1nz7jdSzq8nuJ/O5dAZ1Gq25wsO6YiTKT9waCegE5A8MZkxKKTi017zL+BjzJwDttHPsH0PXZZEqnVVZv56uNV2Oxlja3hYb0Z+aUj4iPvSBgz7nuuusA2LZtG8XFxWd1j8OHD7Njxw4+//xzQkNDuf7663n22WdZtWoVd9xxB/X19Ywa5V4aajQaqayspKCggPz8fJYvXx6w96IoStcrLv0vBcVva9rGjlhMVOSwLnmedLmo/WAJ5g1/1x4QOmJmLSFi8g0Be5bTJdld0sD24gZcPnYQ7B8ZxLTMCGJUWYgu5+/f8F4gs41jQ4F9gemO0lFvvN+53wYs1lI++cr/em8/u+7MxWbPZNCgQQgh+N73vsfTTz9NQkKC1zm5ublkZGRoRmrGjh1Lbm4uAElJSezevRsAnU5HbGws11xzDStXrux0/xRF6T6N9jo277pT0xYXPZ6RQ+/rkudJh42qtxdh2fWx9oDBSPzNfyF0dOBKQ54y21mXZ6KqwXsDwSC9YPKgcEYkqbIQ3cXfscKFwANCiB95amchhNALIX4MLALu7qoOKuePhIQEtm7dSmFhIdu3b8dkMnHTTTf5PNdsNhMdHa1pi46Obs7NefHFF1m4cCHz58/njTfeYPny5Vx66aVYrVYuu+wyZs6cybp163zdWlGUXmTnvgdosJweCRZCz5QL/oZOF/gRD5fVTMUrt3kFOyIkksT5rwcs2LE7JRsLzPxnb43PYGdQrJEfj41lZL9QFex0I38/Uf8EonBPazmFENW462npATPwzxb/aFJKOSjQHVXOfREREeTkuEeT+vXrx7Jly+jfvz91dXVERUV5nVtXp10eWldX1zziM27cONauXQtAaWkp9913Hxs3bmT69Ok8++yzpKSkMG3aNAoLC9U3FEXppcoq1nM4XzsFPXLor4mLGR/wZzlNFVS8Mhd7ca6mXReVRMJtr2FMyQrIc07UNvJ1nok6m/cGgiEGwcXpEWTGq7IQPcHfgGcN+Kxfpihnrel/eCm9P1rZ2dkcO3YMk8nUHOTs3r2bn/70p17n3nvvvSxdupTQ0FD27t1LTk4ORqMRu91OeXk5SUlJXftGFEXpMKfTyqYdt2raIiOGMmbEowF/lqOyyL17ckWhpt2QmE7C/JUY4jq/7N3mcLGpsJ6Dp3yXhRiaEMxFgyMIUWUheoy/Oy3PDtQDPUvcZwOjgbeb7i2EGAzkA/UtTv+DlHKJ53gwsByYBTQAT0kp/9TOc+4F7gdCgVXAnVJKW4tnvQZMAoqABVLK1f5c29v4m1PjdNr49//SNQnLTUJD+nPtZfkBW63lcDhwOBw4nU6cTidWqxWDwcD27duJiYlh6NChVFdXc/fddzNjxgyvqSuAYcOGMW7cOBYvXszSpUv59NNP2bNnD6tWrdKc98UXX2C1WrnqqqsASE9P58svv2TgwIHYbDbi47t+K3pFUTpuz4HHqTMf1rRNmfAKBn1oQJ/TeGI/FS/PwWWq0LQHDRxDwq2voI/o/PeI/Ep3WYgGu/eoToRRxyUZkaTFqg0Ee1pPpIWXAEtxFx319cmOkVJ6r9uDx3AnSA/CvWrsKyHEfinlZ61PFEJcBjwAfMfzvH/j3jTxAc8pbwMbgSs8f94TQgyVUpb7ce05Sa8PZuaU90RkIgAAIABJREFUj9pcpRXIpelLly5l8eLFza/ffPNNHn30UYYPH85DDz3EqVOniIqK4nvf+x5vv316ZcYdd9wBuPNzAN555x1mz55NbGwsaWlpvPfeeyQmnt7a3WazsWjRIj744IPmtueff5558+Zhs9l44YUX0Ov1AXtfiqIERlXNLnKPPKVpG5p+O/0SpgX0OdajG6l89Q6kzaxpDx5+CfG3/BVdcHin7t/Q6OKbfBPHqhp9Hs9ODmFiWjhGvRrV6Q2Er+mENk8WYiwwHAhpfUxK+XfvK9q911Ig1ccIT5CvgEcIcQKYI6X83PN6CTBUSum1flAI8Q+gQEr5kOf1pcBbUspkIcQw3KvOEqSUJs/x9Z7jL7Z3rT/vKycnR27btk3TZre7N5gKCgry5xYaLad0AsG9D8+/MdfnERGeSVrKtQHfh6ev6cy/b2etXbuWGTNmdPtzld6vt342XC4Hn66dRFXNjua2sJABXP29XIxB3qO9Z6th96dUvfUrcGqDkbAJPyT2J79HGM5+xEVKyeFyGxsLzNic3j9DY0L1TM+MJDmy+78n+KMrPhtCiO1SSv+X/PYAv0Z4hBAxwMfA5KYmz39b/kt3KOBpR6EQQgJfAIuklBVCiFggBdjd4rzdwDVt3CMb+KDVuf2EEPGeY8eagp0Wx7PPdK2UspJznF4fTPrAwO0xoSiK0hEHjv5JE+wATBy/PKDBjvnbt6h5/1Fo9Qt9xLS5RF/9IEJ39iMudVZ3WYjiWu+dknUCxqWEMT41DINOJSX3Nv5Oaf0fEA9MA9YD1wK1wFxgChCIn6AVwIXALs+z/gq8hXvqK8JzTm2L82uBtoY+Inyci+f81seajg/w41qfAY8QYj4wH9yrj5pWD7U4zpgxY/zaXbg1p9OpyiT0cg6Hgz179vhMvu5qZrPZ6/OmKNA7Pxt2ZzFltb/TtIUaZ5J3KJK8Q2s7/wApiTv8AXGHP/I6VDHiRxyNugi+/vrsbg1U6+Op0Cchfez+HOKy0M9xgvpjNjYcO6tHdDmnhOMNeirrXRR8vJ6BYU76UgULf38CX4Y7j2WT53WxlHI7sFYIsRz3Pj0/70xHpJRmoGkuqMyT3FwqhIjCvfQd3EvjrS2+bisSMHuO0+JcPOe3Ptb6Xu1d21bfVwArwD2l1XqosDdNaSmBZ7fbueiii9SUltKr9LbPhpQuvlj/HSSnp5iMxjiu/O47hIZ0fiWldDmpWfUI9a2DHZ2e2B8/SeqF15/1vasaHKzLM1Fu9k4vNejcZSFG909AJ9J8XN07FFbW8/yaQ9Ra7IARLBAdGsQvLx3OoPjO5TKdK/wd1+uPexrIiTvgaPkT+H3gykB3jNPTZUJKWQ2UAmNbHB8L5Hpd5Zbr49wyz5RULpAhhIhsdTzXj2sVRVGUs3Ck4BXKKrSbgV445tnABDt2G5V/X0D9Jm0FJBEUQvyclwg/y2DH6ZJsO17Pqj3VnPIR7KREBTFrbBxjU8J6dQ0su9PVItg5rdZi5/k1h7A7vVeXnY/8DXhOAjGerwtxT2M1GdKRBwohDEKIENybFuqFECGetklCiOFCCJ0n1+Y5YK2UsmlK6e/Aw0KIWCFEFu5q7Stb3FcKIWa0OHeeEGKkJ//n4aZzpZSHcU+bPep59rXAGNzLz9u9VlF86YmpLEU5lzRYTrBj7yJNW0rSZaQPvLnT93ZZ6ihfMRvr3s817bqwGBLueIPQkTPP6r5lJjur9lT7rIFl1AumZ0Rw1chookN690pQl0vywc5ir2CnSa3Fzs6i6m7uVc/wd0prA+4g57/AG7iDhcGAA7gF+LADz3wYaLmz1M24p8sO4c4VSgLqcCct39jivEdx78NTCFhw79HzGYAQIhX3VNReACnlZ0KIp4CvOL2XTstn3oA7iKnGvQ/PLClluZ/Xdpher8dqtfbIlIfS9RwOByEhXgsXFUXB/QvB5l13YXec3jndoA9n0oSXOr3bsLO2jIqX52IvPahp18f0J2H+SoL6dej3ccBdFmJLUT37Tlp8Hh8ca2RqRgThxt4d6Jyqs/LN0XK+zSunpsF3sNOk3OR7s8Tzjb8Bz2Lcq6QAnsadVPwTIAx3sPNLfx8opXwM9546vrzdRjuejf/mev60NgNY1nLaybMpoc+NCaWUBZ5r2npWm9eeDZ1Oh06nw2w2ExQUhBDC7//RHQ5Hcw6Q0ntIKZFSYrfbMRgM6Dqx6kNRzmdFJ96juPQDTdu47P8jIqxzFYjs5flUrJiNs6pY027oN5SE+a9hiOnf4Xser2nk62MmzD7KQoQGCaamR5IeZ+y1ZSFsDic7Cqv45mg5h076v9glMbJv/MLm707LeUCe52s7cJ/nT68gpXyzp/twJiEhIUgpcblcuFz+z5fu2bOHiy66qAt7ppwNIQR6vR6jsfd+81OUnmazVbJl9wJNW2LcFIZn3tWp+zYW7aHilXm46qs07cbBE0iY9zK6sJg2rvTNanexsdDM4XLfG+oPTwxh8qDwXlkWQkpJQUU9G46WszW/Eovdu1hpe6JDgxifFttFvetd2g14hBCjgWopZXEbx1OBWCnl3q7o3Pmm6YdkR3b/lVKqqTBFUc5J2/beh9V2qvm1Tmdk8oRX0Imznw6yHlpP5cpfIBsbNO0hI79D3M+eQ2f0vzSFlJJjVY18k2/CYvfOxYsM1jEtI5LUmN5XFsJktbMpr4JvjpZzosb39FuTYIOOrOQo8srNmG2nk6+bVmkF9ZGdoNsMeIQQ1wDv4t5s0GfAAyQAm4UQ10opP+mC/imKoijnoJKyzzlW9LqmbfTw3xITNfKs79mw40Oq3l4ELu2KqbALZxH7oycQev/3OqtvdLLhmJmCat9lIUb3D+XCgeEE9aKNalwuSW5JLRuOnmL38RqcrbOpW8lMjODioYlcODiekCA9dqeLnUXVbNlzgIljRjA+LbbPBDvQ/gjPHNzFPXe2dYKUcpcQ4i3cK6ZUwKMoiqJgd5jZtPN2TVtM1Ciyh599SULT169R+8FSr/bIS+8k6gf3+T21LKXk4CkrmwrrafRRFiLWUxaiXy8qC9GRBOTIEAMXZSZy8ZBE+sdoR7uC9DompsfTUOhgYnrfK6zcXsAzCfBnovW/uHdFVhRFURR25T5MfUNB82uBjikT/oZe1/GpISkldZ/8EdOXL3odi/7hw0ROm+P3vWotTr4+ZqKkzndZiPEDwhg/IAx9LygL0ZSAvOFIOYfL2k9A1gkYPSCGqUMTGZUag0EtovCpvYAnDijz4x6nPOcqiqIofVx51SYO5j2nacsaspCEuIkdvpd0Oqj+10M0bF2lPaAPIu6Gpwib8P/8uo9LSvaWWthaVI+PQR2SIgxMz4wkLqzj5X8CqaMJyP2iQpg6NJHJGQnEhPW+PKPepr1/3WrAnwrhyUBNYLqjKIqinKucrkY27riVlnWlI8LSGTtySYfv5Wq0UPXG3Vj3f6lpF8Yw4mcvJ2T4VL/uU1nvYG2eiYp632UhJqaFk50c2qM7JXc0ATlncDxThyaSmRihVol2QHsBzxbgR8B7Z7jHjz3nKoqiKH3YvkNPUlunrfgzecIKggwdq9Xkaqih4pVbaSzUppDqwuNIuO1vGAeOOeM9HC7JjuIGdpd475QMkBodxCUZkUT10E7JZ5OAPHVoIjmeBGSl49oLeF4APhZCbJRSPuvrBCHEvcD1dE0tLUVRFOUcUVOXy76DT2jaMgfNoX/Sdzt0H0d1CRUvz8FRdlTTro9Lde+enJh+xnucrLOz7piJGov3lFCwXjBlcATDEoN7ZHTkrBKQhybSP9r/5faKb20GPFLKT4UQfwb+JISYA3yEu6wDwCDgamAU8GxTiQdFURSl73FJJxu3z8MlT/8ADwnuxwWjn+nQfewnj7h3T649qWkP6p9FwvzX0Ee1X2i00eliS1E9uSd9l0rIiA/m4sERhBm7N6m3wwnIqTFMHaISkAOt3QwtKeV9QoidwIPAQ60OHwB+LqV8q6s6pyiKovR+h/KWUVG9WdM2cdwygo3+7+BrK9hBxSu3Ii21mnZj5iQS5ryELjSy3euLqm2sP2bG3Oi9k31YkI6pGRGkxwX73Z/OUgnIvc8ZU9I9ZRveFEL0BwZ6mo9LKUu7tGeKoihKr2eqz2dnrvb34YEp15KWcr3f97Ds/4qqvy9A2rUjM6GjLyPupj8jgtoOVCx2F98WmDla4bssRFaSuyxEsKF7RkqaEpA3HC2nRCUg9yp+r8HzBDgqyFEURVEATyX0nbfjdJ4u8xAUFM3Escv8/uFdv+U9qv/1ELi0IyDhU24k5rrFCJ3vBF0pJXmVNr7JN2N1eCf8RgXrmJYZyYDorh8tUQnI54ae3XRAURRFOWcdK/o7pae+0LRdMOqPhIWmnPFaKSWmr1ZQ9/FTXseivr+QyO//ss2gyWxzsj7fTJGPshACd1mInG4oC9GRBOSokCCmZCaoBOQepAIeRVEUpcMs1jK27blX09YvcSZDBs8747XS5aL2oycxf/2q9oAQxFz3OBEX/dT3dVJyoMzKpqJ67D52EIwL0zMjM5LEiK4rC2FzONleWMU3KgH5nKMCHkVRFKXDtu7+JY326ubXen0oU8a/fMapLOlopOqd+7Hs/FB7QG8k7uY/Ezbmcp/X1VgcfJ1nptTkuyzEBalhjE3pmrIQKgH5/KACHkVRFKVDjpd8QOGJf2naxo54nMiIzHavc9nqqVx5F7bD6zXtIiSC+DkvETJkstc1TpdkT6mF7cd9l4VIjjQwLSOS2C4oC6ESkM8vKuBRFEVR/NZor2Xzrl9o2uJiLmDEkHvavc5prqTilVuxH9+jaddFJpIw/zWMKSO8rik321mXZ6aywbssRJBOMHFQONn9QgIaXDhdkv0ltWw4cordxSoB+XziV8AjhLgfSJVS/tLHsedwL1N/OtCdUxRFUXqXHXt/g8Va0vxaCANTJvwNna7tHyeOqmIqXroFR0WBpt2QMIiE+SsxxKdpz3dKthfXs7vEgq9wY2CMkUsyIogMDlyA0ZyAfLScGotKQD4f+TvCMwdoa8vMXcCvARXwKIqinMdOlq/lSMEKTVv2sPuJixnb5jWNJQepeHkOrrpTmvag1FEk3Po39JEJmvaSuka+zjNTa/XOkwkxuMtCDE0ITFkIlYDct/gb8KQBR9o4dgx3qQlFURTlPOVwWti04zZNW1TEcMZkPdzmNba8zVS8ejvSqg0mgodeTPzsF9CFRDS3NTpcbC6qZ3+Z77IQmfHBXJweQWhQ5wINKSX5FfV8c7ScLfkVWO3eOzO3lBwVwsVDE5mSmUB0qEpAPpf5G/A0AAPaOJYK+N7iUlEURTkv7DnwGKZ6bUHPKRNeQa8P8Xm+Ze//qHzzHnBo98oJHXcVcTc+jTCcDh4KqmxsyDdT76MsRLhRx9T0CAZ3siyEyWpnY14F36gE5D7L34BnPbBICPGelLI5uBFCBAP3eY4riqIo56HK6u3sP6LNahiecRdJCVN9nm/e+DY1qx4BqQ1gIi65hej/9zDCMx1ksbv4Jt9MXqXv35lH9gthYtrZl4VQCchKS/4GPI8B3wKHhRBvAidwj/jcDMQDs7uic4qiKErPcrnsbNwxDylP59SEhQ5kfPaTXudKKTF9sYy6/z3rdSzqikVEfud2hBBIKTlSYePbAjM2H2UhokP0TMuMICXq7KaQOpyAPCSBi4eoBOTznV8Bj5RytxBiJvBH4H5AB7iADcD1UsrdXddFRVEUpafkHvkj1bXab/GTx79IUJC2erl0Oan59+PUf/um9gY6PbGzniB80o8AMNmcrD9m4niNdyAigLEpoVyQGo6hg2Uhzi4BOYlRqdEqAbmP6Ejx0C3ANCFEKBALVEsp258IVRRFUc5ZtaZD7DmwWNOWPvAmBiRfoWmTDhtVb92HZc+n2hsYgon/+fOEZl+KlJLck1Y2F5lx+MgTTgg3MD0zgoRw/8tCqARkpSM6vPGgJ8hRgY6iKMp5TEoXm3bcist1Or8m2JhAzhjtdJXLYqJy5R3Yjm7StIvQKBLmvUxweg7VDQ7WHTNRZvLeQFAvIGdgOKP7h/pdFkIlICtno82ARwjxCPCKlLLE83V7pJRySWC7piiKovSUw/kvcapyg6btwrF/IST49L45zrpyKl6ei71kv+Y8fXQyCfNfQ5c0lB3F9WwvbsBXvnD/yCCmZUYQE3rm372dLkluSQ3fHCln9/EanLL9BOQhSRFcPEQlICuntfcpewz4DCjxfN0eCaiAR1EU5TxQ31DMzn33a9oG9LuCwak3Nr92VBRQvmIOzsoizXmGpEwS5q+kKiiRdXurqWrw3kAwSC+YPCicEUlnLgtxqs7KhqPlbFQJyEontRnwSCl1vr5WFEVRzl9SSjbvugO743Tir8EQwaTxLzYHJ43F+6h4eS4uc6XmWmPaOKLnvMzWKiN7S2t8loVIizVySXoEEe2UhbDZnWwvUgnIgWazO3l/Ux6rt56iVH+Y6yZnEtyHRr9U8VBFURSlWUHxO5w4+bGmbUL2HwgPGwiA9fA3VK68E2mr15wTMmIG1h8+w/tHndTZvPNqQgyCi9MjyIz3XRbibBKQpw5NZLJKQPbL9rxTXP3kfymtbgDg1U2f0z82jI8evIoLMpN6uHfdQwU8iqIoCgBWWwVbd9+taUuKn8qwjDsAaNj1MVX/uA+c2qml4AnXknvhQxw86nvKaWhCMFMG+y4LoRKQu9ap2gZ2HCvnJ8/8jzqLdtfr0uoGrn7yv+Qvv6VPjPT4HfAIIeYDdwLDAa89vqWU5//flqIoynls2557sTVWNL/W6YxMnvAyQugwr3+dmg+WQKtkYefkeXw2eD4Nld65OhFGHZdkRJAWq/2RoRKQA6+m3kbu8Sr2FVWyr6jS83UV5XXtB5Gl1Q38e3MeN0wd1k097Tl+BTxCiJ8DzwOvA2OBV4Eg4P8B5cBbXdVBRVEUpeudOPkp+ce1mwaOyXqUqIjh1H76DKbVL3hdUzb5V2xL/TH42C05O9ldFsKoPz2qoxKQO6/BZmf/8armgGbf8Ur2FVVRXGk+63vmnawLYA97L39HeO4BnsS9EutW4AUp5Q4hRCywFqhs51pFURSlF7PbTWzaebumLTZ6LCMz76X6nw/RsOWfmmNSZyD3wocpTL3c614xoXqmZ0aSHOneQLCjCchjUmO5eEhin09AbrQ7OVxa4xmx8YzcHK/iWFlt60G2TstMjgrsDXspfwOeocDXuMtJuAAjgJSyWgjxBPAEsKxLeqgoiqJ0qZ25D9FgOd78WqBj8pi/Uv3GPVhzV2vOdRpC2T75/yhPnqJp1wkYlxLG+NQw9AKOlZvZcOQUWwsqVQJyO5xOF8fK6ppHapoCnMOlNTic7f+9+SM4SE/WgFgOl1RjafSeduwfG8a1kzI7/Zxzgb8BjwXQSSmlEOIkkAE0batpBlK6onOKoihK1zpV+S2Hjv1V05aVvgDXu8/RmL9N095ojGbL1D9RG5etaU8MNzA9M5IgneTLAydVArIPUkqOV5ibR2qaApsDJ6qw+ghEOkqvEwxPiWVUWhyj0uLd/x0YT0a/KPR6ndcqLaB5lVZfSFgG/wOevcAQYDWwHnhICJEPOHBvSniwS3qnKIqidBmn08rGHfOgxY45EaGD6b/mAI2leZpzG8KS2XLJX6iPHNTcZtDBhNQwdC4b/9xyTCUg4w5sTtVaTk9FHa9sTiY2nSFvyR9CQEa/aEYNPB3YZA+MY1hKbLuBywWZSeQvv4V/b85j9cZdfHfKOK6dpPbh8WUF7lEdgN/hDnya9hw3AdcEuF+KoihKF9t78AnqTNrfV4cdiEC2CnbqojLZcsmfsYWe3q8lIVyPy97AP7453mcTkKvN1ubk4dzjpwOcijprQO6fGh/RPFKTPTCOUWlxjEiNIzzE/wKrLQUH6blh6jCSHSXM6AOrslrzK+CRUr7b4uujQohsYAoQBnwrpaxo82JFURSl16mu3cO+w7/XtKVUJBB9okHTVpkwjm0XPY3DGAm4c3Xq6018dri83fufTwnI9VY7B4q1q6L2FVVyoqr+zBf7ISEqhNFpTUFNPKM8X8eEe+0Ao3SCv8vSpwE7pJRmACllPe5RHoQQ4UKIaVLKr7uum4qiKEqguFwONm6fh5Snq5cbGw1kHA3XnHcyZTo7Jy3GpQ8BoK6+nvyTFdidbeecnMsJyI12J4dKqjWrovYVVZJ/qi4gK6OiwozuoKZFYDMqLY6k6LDO31w5I3+ntL7CPaKzxcexLM/xvjMRqCiKcg47mPcXKmu0CcnD8uIJcp7+Nl6U/kP2jV+E1BmwOxwUnaqk2ux7RCPYoOPC9HguHnJuJCA7nS7yymo1q6L2Ha/kSGltQFZGhRj1jEyNa56OagpsUuN7/9/N+czfgKe9f6FgoPMp5oqiKEqXM5nz2LX/d5q2xIpwEqtOj+4cGTGXwyNvAyGoqDVxvLwSp8s7EBiSFMHUIUlcMDiuVyYgSykpKjc1j9Q05dsEamWUQa9jeEqMZlXUqLQ40pPcK6OU3qXNgEcIMZjTicoAOUKIiFanhQJzgaKA90xRFEUJKCklm3bOx+k8vWTcYNcx9Fi8+ziC3HH3UThkFja7ncKyCuoatMvLmxKQpw5JJLmXJCBLKSmrafAkDzfl2bgDnECtjMrsF306sEmLZ9TAOIb2j8HYCwM9xbf2RnhuAR7FvV5R4i4t0XKkR3peO4C7uqqDiqIoSmDkFb7GyfIvNW1DCuIJthtw6oLYNfExSgd8h1PVtZyoqMLlSVzpTQnILVdGufNs3FNSlabArIwamBDRPFLTlDw8IjWWsOCzWxml9B7tBTwrcZeNEMCXuIOa/a3OsQGHpZRVXdE5RVEUJTAaLKVs2/MrTVtsdSjJpyKwG8LYftFTFEePoeB4CfVWG9CzCcj1Vjv7i6u8SiuUBGhlVFJ0aPNITdPqqOyBcUSrlVHnrTYDHillIVAIIISYiXuVVvuFUBRFUZQeZXe62FFYxd4aA6HHKpgwKA5Lo5NP196C3VHbfJ7OKRiel0BjcBybL/4zB11JnCwsxmjQMXVoYrclINvsTg6dqPYqrZB/KjAFLaPDjM3BTPOeNmplVJ/k7z4867q6I4qiKErnFFbW8/yaQ9Ra7EAQe9bnYfj2GFnBnxOn/0JzbkZhHC7DYNZc+BS5dUZSYxzcclFGlyUgO5wu8k7WapZ75x6v4nBJDU5X59d8hxoNjBwYq5mOGpUWz4C4cLUySgHaT1rOp+V+4+2TUkq/qo8JIRYAs4HRwNtSytktjl0K/BVIAzYDsz0jTQghgoHlwCygAXhKSvmndp5zL3A/7sTqVcCdUkqb59hg4DVgEu6E6wVSytX+XKsoitIb2Z0unl9ziDqrnbjIcIKDgnBJyWDXUSJsj2NvEcNEmYKJaMjhw/GLGdy/P78dGrgEZJdLUlRh0qyK2ne8kgPF1djsnV8ZFWTwrIxqsdx7VFo8gxMj1coopV3tjfCsw/+ApyNKgKXAZbgDCgCEEAnA+8CtwEfAEuBdYLLnlMdwV20fBCQDXwkh9kspP2v9ACHEZcADwHc8z/s3sNjTBvA2sBG4wvPnPSHEUClluR/XKoqi9Do7CquwuwSj09MwGtzf2mMrdhFTdgtliadXKgkXJFVOw/KTFdw7NPWsE5CllJysaSC31e7DucerMFsDszJqSLJnZVSLUZuh/aMJMqiVUUrHtZfDM7srHiilfB9ACJEDpLY4dB2QK6X8l+f4Y0CFECJLSnkQ+DkwR0pZDVQLIV7GPVLkFfDgXmH2NyllrudeS4C3gAeEEMOACcD3pZQWYJUQ4h7geuDF9q4N3N+CoihK4Jyqs/LBzmKGDkgmWLhILvqcxNJvCDV9xJ5s7ZqSAZYLmPTLD9EFhfh9/yqTtbkA5ulK35VUmQMz8J2WEKlZ7p2dFseIAXGEBvu7VZyinFlv+jRlA7ubXkgp64UQeUC2EKIMSGl53PN1W0VLs4EPWp3bTwgR7zl2rFUC9m5Pe7vXSikrO/62FEVRuobd4eSjvWXsK62nf2I/4k1HufCbXxNircCpc7Fl3EnN+REykUtu+LrNYMdsaWR/cXVzQLPvuHtfm0CtjOoXE9ZcVqEpiXhkqloZpXQPvwMeIcRo3PvyTAdigSrcy9aXSCn3BqAvEUDranS1QKTnWNPr1sfaulfrc2lxr9pW59cCA/y41mfAI4SYD8wH6NevH2vXrm2jWx1nNpsDej/l/KI+H32PC0GDLpxyGUWDLhKDIYh+MdFEVR9gytcLMDjcxT/z06qxhp6ulYWEsKhH2PDNFhqdLoqqbORX2SiotFJQZSO/0kppXeenogDCjToy4kMYHB9MelwI6fHBDI4PISa06UeOEyjHVlrOztKAPFLpgL76fcPf4qEX4s7psQAfAidx59FcDVzpKR66vZN9MQNRrdqiAJPnWNNra6tj/tyr6WuTj2Ot79XetT5JKVcAKwBycnLkjBkz2jq1w9auXUsg76ecX9Tno2+w2F0UVTdSUG2juKYRhwt0zkaSy7fRr3QDSaUbCGtwj+a4hKRoQDXHU7S/1+lsM3hldyb7ik5wpDQwK6PCgg1kt9jHpmn0JkWtjOrV+ur3DX9HeJ4E9gGXtpwKEkJE4q6a/iTw/U72JRd3/kzTvcOBTNx5PdVCiFJgLNC0tnKs55q27jUW+GeLc8uklJVCiFwgQwgR2eK9jAX+caZrO/n+FEVR/FZrcVJQbaOgqpEykx0JGG3V9Cv9ln6lG0gs29w8mtPEFG5jz8iTNBq1q6GMNj2b1ybzXmXeWfUlyKAjKyVWs9x71MA4BidFodOpwEY5N/gb8EwGftZ640EppUkI8QfgdX8fKIQweJ6rB/RCiBDc5Sn+DTwthLge+Bh4BNjjSVgG+DvwsBBiG9APuA2Y0+K+EpgppVzrOXelEOItoBR4GPfO0UgpDwu07B2+AAAgAElEQVQhdgGPCiEeBn4AjMGdtEx71yqKonQVKSWnzA4KqmwUVjdSbXGClETU5ZNRuoGk0vXEVu5DtLF41iWkz2AHwKWT5DfGnrEPOp1wr4wa2CKwSYtjSLJaGaWc+/wNeM409tmRsdGHcecCNbkZWCylfMwT7CwD3sS9D88NLc57FPc+PIW4p9b+0LQkXQiRinsqai+AlPIzIcRTwFec3kun5TNvwB3EVOPeh2eWlLLcz2sVRVECwuGUnKhrpKCqkaLqRhrsLoTLTlz5LkZ6pqrC60+c8T4Syf70Cp/BDoAjyEV5nFkzMT8oMbJFhW93EnHWgFi1Mko5b/n7yd4MPCSEWN1qSisc9wZ9m/x9oJTyMdx76vg6thrIauOYDXdl9rk+Ds8AlrWcdvJsSuhzY0IpZYHnmrb62Oa1iqIoneErHyfIVkvSyW8ZXrqBxJObCHL4tyrqlDOcdcGR6IYfJi6m/co/k4e5mHPFd8j2rIyKCuve2liK0tP8DXgewr0iq1AI8V/cUz3JwJW4R0FmdEXn/CWlfLMnn68oitKeWouDgupGTT5OuKmQtBL3VFVcxR4ELr/uVWQYyMd1aXzdGM24URuYOOhbv667/fIrGDp4ZCfehaKc2/ytpbVFCDEZd17NZUAc7mXpXxK4ZemKoijnBSklZWYHhVU2CqobqbE4ES4HsRW7yfJMVUWYj/t1L4cwkB+RTW7YON4pTWJrfj1XjlzN7JHvYDT4t4zcYOhHxsDrz3yiopzH/J6slVLuwV3HSlEURWnF4ZQU1zZSWN1IYbUNi11iaDSRdHIjg0s3kHRyI0H29qedmpgNURyJHM/hqAnkRYzmQGk9m3YWMrb/Zv5w9X+ID6/xeV1Kv8uprN6BrfFUc1tIcH++c9FH6PVqcz+lb/N3H567cRf6bL0xoKIoSp/VnI9TZaO41p2PE2Y+TnKJexQnrmIXOulfwcyykIEcjprAocgJnAjLBKGjrt7KN1sKCXbt5/EffEhyxAGf18bH5JAz9i8kxV+E02mjqOTf7N23mtGjvktayrUq2FEU/B/heQb4oxDic9xL0D9U1cMVRemLaiwOCj1BTpnJAS4HMZX7GFK6nn6lG4gwFfp1H7vUcTQki4L4CzkUNYFaY2LzMZfLRd7xcobGWXjqhx/jtPwLX4thQ4L7MT77STIH3YIQ7iKgen0w6QNvoDAvmfSBMwLxlhXlvOBvwDMQuAn3EvJ3gTohxL+Av0sp13dV5xRFUXqar3wcg72ehLJNjCnZQNLJbzE2tq5W41uVM4SvrBkci70Qe+ZU7EHhXucYBVw1Lom0izey99Dj2C3e99aJILKGLGR01u8wBrXeOF5RFF/8TVo+iXuU5xlPTa2f4d7LZp4Qogh4Q0r5u67rpqIoSvfxlY8TWl9Cv5L1DCvdQHz5TnTSceYbAYca41htyWB1QwanorOYMjadyDDvKaZgg45ZF6QxJGYH2/fcwo78Qz7vNyD5SnJG/4moyGGdeo+K0td0eIcpz4qs3wgh7geuAF7EvWxdBTyKopyzLHaXO8BpysdxOomp2k9ayQb6la4nsu6YX/exSx2brQOag5xCRwyhwUFMGZXGuAFxPq+5YFAcV2XbOHxkHl/t/9jnOVERw8kZ82cGJP/grN+jovRlZ7WlphBiOu7prVlANLAtkJ1SFEXpDjUWBwVV7lGckyYHekcDiWWbGemZqgq2Vft3H2cwX1rSWd2QwTrrIOpcIc3HRmX0Y+LIVHQ6ndd1ceFGfpIThzQtY92Gv+CS3svMgwxRjBnxGMMz70KvU5sFKsrZ8jvgEUJk4Z7KuglIw12S4QXceTy+x14VRVF6EVfLelVVjdRYnYQ0nKRfyQYuLN1AfPl29C7/9rbJs8eyusE9irPVloKT0wFNanwEV+QMJjomimqL9/2EgO9mJTE6fg37cn+L1XbK6xwQDBl8K+NGLiU0JOls37KiKB7+LkvfBozHXYllFe4gZ11XdkxRFCUQ7E7JiVpPvaoaG5ZGJ9HVB+hXsoFRpRuIrj3i130cUrDVNoDVDRl80ZBBvuN0MU6dTjB1eDJXThjMZeMGkl9t5fPckz6DnUHx4fxwZBlFBXexrXi7z2clxU8lZ8xfiI+dcHZvWlEUL/6O8JQBPwU+kFJau7A/iqIonebOx7FRUNXIidpGZKOFhFNbGVKynqST3xJirTzzTYBaVzDrLIP4oiGDtZZ0alpMVcVHhnD5+DRPkJNGXGQI+0tqeXNjPuVm7107gg06rh5lIMz2e3btesvn88JCU5kw6mkGp/4EIcTZvXlFUXzyd5XWlV3dEUVRlM5oyscpqHbvjxNsOUW/0m8YV7KBhFPb0Lv82zqswB7tHsWxZLDFOgAH+uZj49L/f3t3Hh9ldS9+/HNmyWQjCYQkhEA29i1CEtwVsLQqaFvQn+W6Ikmrvbf3trfX7sutvV2sV6u2vVbtgAuIVi0uVFEB2QIBBUWQVSAJIRm27PskM+f3xzOJIZmEgcxkmXzfr9e8Yp7nPGfOEw/PfOesw5mfmcr8rBQuHZuA2Wx0Y1U3NGPfcoQdx7wHUpeMCmNm3OscLXiY0676TufNplCmjP8hk8f/EKul81R1IUTPXcgYnnCMncpnYeylVYaxoehzWuvO/4KFECKA3FpzuqaFQk9LTlVDC1GVh0go3cI4Rx7Rlb4NLXRpxa6mRNbWp7OuIZ0jzcMAo3UlItTKTRmjmZ+Vwo0zUkiKjTznWq01W4+c4bVdxdQ1dZ6mHhNmYf74zyg/+SsOHyn0+v4pSf+PzKkPExmReiG3L4S4QL6O4RmBEdyMB4qAk0A6xiytf1dKzdZanwpUIYUQAs4dj1NU0YSzqYHhp3cx2pFHdmkeoY2+7X5T4w5hU0MK6+rT+aAhjQp3WNu5sSOimZ9ltOJcOzkJm9XsNQ9HVQMr8gs4fKrz/lgKmDWmgljXwxQf2+D1+qHRGWRnPMGIuNk+lVkI0TO+tvA8DAwFrtFab209qJS6EmMQ8x+AxX4vnRBi0GtodretclxS5cRcX0a8I48ppXnEnf4Qs8u3rqrjzVFta+NsbxxFs6erymoxMXdqEvOzUpifmcq4kTHd5tPscrNmbylr9pbS4u683UNyjJMr4ldw0mHnDO5O520hsUyf/BvGpn0Tk/IeTAkh/M/XgOdG4Eftgx0ArfU2pdTPgYf8XjIhxKBV0dBCUet4nOpmhlQdIaF0C5c58oip2O9THm4NnzQltgU5B5tjae2qGjksgnmZKczLTGFuxmiGhPm2vs2hk9WsyC/gZHXnuRshZjdzUzfgrHgUh6O803mlzExI/zcyJv0KW8jQTueFEIHla8ATCZR2ce6E57wQQlwUt9acqvGsj1PhpKaugdgzu9pacsIafOsxr3Nb2dyQwrqGdD6oT+Ws2xgArBRcPj7B6KrKTGV62vALmgVV29jMa7uK2XrEe5fZ9IQDjDQ9Qu3pfV7Pj4ify8yMx4mJmuLzewrhb01NTaxatYp169bhcDhYuHAhNlvnbU6Cla8BzyGMRQff9XLuTuCg30okhBgUmlv3q/KMx3HXlhF/chtjS7cw/NSHWFwNPuVT2hLZNqsqv3E0Tdp4rMVE2Fg0PZn5WancMCOZ4VFh58mpM601O46V8fePiqj1Mih5eOhpLh3+DLVV/6TWy/WREelkT/sjoxK/KtPMRZ/atWsXN998Mw6HA4Bly5aRmJjI6tWrycrK6uPS9Q5fA55HgBeUUgnASsABjMDYQHQuRjAkhBDdqne6OV5hjMc5UdFEWNUxEhx5ZJbmEVP+GYrOY2K82d2U0Bbk7HfG0dpVNS05lnmZKczPSuWKCSOwmDtv5+Cr09WNrNhewAFHdadzJuq5esRrmBqWUlvVeQyRxRzBtIk/Z9LY/8RsHjzfoMWF01rjdDpxOp00NTX59PNC09TX17Nq1SoaG8/tinU4HNx8880UFBQMipYeX9fhWeGZlv5rwN7u1Cngfq31ykAUTggxsGmtqWxwUVThpLC8idPVDcSe+Zh4Rx7XluYRXu/wKZ8Gt4W8xmTe98yqOu0yetHDQizclDWK+VmpzMtMITluSI/L3OJy894+B2/vKaHZ1TEA04yP2sBo659prnN4GZIM6cl3M2PK7wkPG9njsoie01rT0tJyQcHCxQYWF5Omudm3rUwCxeFw8Prrr7No0aI+LUdv8HkdHq31M0opOzABYx2ecuCQ1trbv3khxCBljMdp9kwdd1JfVU78yW0klW7hklPbsbb4tmzXyZaItgHHWxuTafR0VaXFR/GdLKMVZ9bkJMJsF7UHsldHTtewPL+A0srO3WnRloNkDf0zLY27aHZ2vjZ26KXMvORPxA27zG/luRh9MU7D5XL1adDQXRqn04nWvrUcDlZHjx7t6yL0Cl/X4fklYNdalwIHOpxLBL6ptf51AMonhBgAWsfjFJY3cby8CUtFAfGOPCaX5jG0bC/Ka1tIZ3ua4tuCnL3OeEBhMZu4ZkpiW1fVxKShfh8PU+9s4R+7itl8uPMmnlZVxvQYO2Etb9DS2PmDM8w2ghlT/0B68p0odfFdaP7gbZxGdHQ03/72txkxYoTfAouOad1u+d47kI0ZM6avi9ArfP1q9N8YA5a9zdQa6TkvAY8Qg0i907NfVYWT0vJ6os98SnzpFi535BFRd8KnPBq1ma0NyaxrSGNdfTonXUaXVHx0GIuvMgKcL2eMJjoiMC0UWmt2FpXz9w+LqOqw0aeimbSw1xgdshTd0nlIsskUwqSx/8m0CT/Dau15V1pPHTlyhDlz5lBTc+5CiFVVVTz0kKwc0p+FhIQQEhKCzWbz+rO7c76kNZlMPPDAA1RWVnZ678TERBYsWNAHd937fA14uvs6NRTwbeUvIcSA1Toep9AzHqe8vJz4k/nEO/KYeDIfa7O3eUqdnXaFs77eaMXZ0phMg7YCMHNsPPd7xuJkpcdjMgV2VtPZ2iZWbi9kb0nHDwHNMPM2pgz5M8pViLdO+1GJXyVr2qNERY4NaBnPx+l0snr1apYuXcqaNWv6tCz9mcViuehgwd/BR8efVqu1V2bwTZ8+/ZzWP6BtltZgGLAM3QQ8SqnZwHXtDt2nlLqpQ7IwYD7gffEJIcSA1n48TmGFk5YzBSQ4tpBemkdW2R5M2uVTPvudw41ZVfVj+NSZgEYRFR7C/MtHMz8zlRszU0iICQ/w3Rhcbs26/Sd569MTOFvOjWbCTIVMivgzkWwFL7cWPWQS2RmPMzLhK71S1q4cPHiQpUuX8vzzz3PmjG/baQSSUgqbzdbrwYKvaUymvu1q7A+ysrIoKCjg9ddfZ926dcydO5cFCxYMmmAHum/hmQX83PPfGrjXSxonsB/4Dz+XSwjRR5pdmhOVxirHxWX1hJ3aQ7wjjxmOPCJrinzKo0mbyW8cxTpPS06JKwqASaOG8l+e3cavmpiI1dK7WysUnK1leX4BxeXnDpw2U0Nq6DKSrK8CndfbCbHGkDHpQSakfxuTydpLpT1XXV0dr776Kna7na1bt57/gg5uuOEGpk6dGpDWDLNZtsgYCGw2G4sWLWLEiBHMnj27r4vT67oMeLTWDwIPAiil3MDlWusPe6tgQoje0zYep9zJqbPlDHPkk+DI4+qT+YQ4O69D402ZK4wPGtJ4vz6dLQ0p1OkQbFYz12WM4idZKczLTCUtISrAd+Jdg7OFNz45wYaDpzqs9ONihHU1Y0KfwYyX7SAwMS7tW1wy+deE2uJ6q7httNbs3LkTu93OSy+91Gl8TkcWi4WWls4BW2JiIm+88cag+jYvREe+rsMj7YFCBJGO43FqThaR4Mgj0bGFKWc+8bmr6pAzlrX16axrSOeTphG4MTF6eCR3XW204lw3bRThtr5pEWn1yfFyVu4opLL+3EHJUebdjAt9jAjTIa/XxQ+/lpkZTzAsZnpvFPMc5eXlrFixgqVLl7Jnz55u00ZHR3PHHXeQk5OD1nrQj9MQois+L2DhWXhwCUZX1zCgDNgIPKe19m1hDSFEn3FrzcmaZmNTzrIGzKWfGgOOHXkMqS7wKY9mbWrrqlrfkMbxlhjMJsWVExL5nWdtnCmjh/WLbRTK65p4aUcRu4srzjluU6dIs/2FeOtar9dFhCWTNe0RkpNu7dX7cLvdbNy4EbvdzqpVq2hq6n4uyKxZs8jNzWXhwoWEh38x/mmwj9MQoiu+rsMzAiO4GQ8UASeBdOBW4N+VUrO11r7t7ieE6DXNLk1xpbFXVcnpCoaUbCfBkceljm3YnJ2nqHpT4Qrlg4ZU1tWns6khlRptY3hUKDdeZew2fv30ZIZGhgb4Tnzndms2HDrF6x8X09RuULKJRkaFvEhyyHJMqvNu52ZzGFPH/5jJ4x7AYumdAdQAJSUlPPfccyxdupSCgu4Dz4SEBBYvXsySJUsYP3681zSDfZyGEF3xtYXnYYzp59dordtGyymlrgT+AfwBWOz30gkhLlid09jKoajcSVlpEcNL80hw5JF+5mPMbt+Wsf/cOaxtbZxdTSNxYWJGWhzf9bTizBwTj7kH+1QFyvGyOl7IL6CorK7dUc1wywek2/5MqOmk1+tSRn2DrKkPExGe3CvlbG5u5u2338Zut7NmzZpuF+4zmUzMmzeP3Nxc5s2bh9Xat12EQgxUvgY8NwI/ah/sAGittymlfg7IqlZC9BGtNRUNLgrLmygqb8R5fA8Jji2kOPKYVuXbkvEtWvFhYxLrGtJZW59OYctQIkOtfHn6aL6VmcqNmcmMHBYZ4Du5eE3NLt7afYJ1B07ibjcqOcL0OWNsfyTG8onX64ZFzyD7kidIGH5Nr5Tz8OHDbdPJT53qvlE8PT2dnJwc7rnnHpKSknqlfEIEM18Dnki8r7IMcMJzXgjRS9xac7K6mdPmBF75qATbcaOrappjK6FNnWcbeVPltrGhPpV1DelsbEilyh3K+JExfP3aFOZnpnLN5JHYrP1/uvHeE5W8uL2AsrovNriyqEpSQ54m0fomxiTTc9lChjNjyu8Yk7oEkwrsPdbX1/OPf/wDu93O5s2bu01rs9m45ZZbyM3NZdasWbJ+jBB+5GvAcwi4C2N7iY7uBA76rURCCK/aj8c5WVJMTPEWxjryiD29C7Pby26WXhQ0x7CuPp33G9LZ2TgSk8XKrClJPOhZG2dsYkyA78J/KuudvPxhEbuKvgjwFC0kWv9Bis2OVXWewq2UhYlj/p2Mib8kJCSw9/rxxx9jt9t58cUXqa7ufmp/RkYGubm53HHHHQwbNiyg5RJisPI14HkEeEEplQCsBBzACGARMBcjGBJC+FnbeJyyRmoK93rG42xhXOVhn653acXOppFtU8ePNg9l5LBI5l+dwo8yU5mbMYrIsJAA34V/ubVm8+HTrNpVTEPzF9PnY8w7GGN7nAiz94G/I+OvJzvjMaKjJgWsbBUVFaxcuRK73c7u3bu7TTtkyBBuv/12cnNzycrK6hcz24QIZr6uw7PCMy3914C93alTwP1a65WBKJwQg0378TjFZ6pxHzMWABzn2Epo41mf8qh1h7ChIZW19elsaEilSodx+fgR3OtpxbkkdfiA/XAtqahneX4BR898sW9XqDpBuu0Jhlu3eL1mSMRYsjMeI2nE/IDct9aaTZs2sXTpUl577TUaGzvPAGvv6quvJjc3l1tvvZWIiAi/l0cI4Z3P6/BorZ9RStmBCRjr8JQDh7T2trWeEMJXreNxCiuclJaUEF64mQTHFqaf3onZ5du+vMdbollbb8yq2tE4isjIcG6YkcxfslK5fnoyw6PCAnwXgeVscfPPPSW8/5kDlzZGJZupY3TI84wKeQmT6jz7zGoZwrSJv2DimP/AbPb/OjQOh4Pnn3+epUuXcuTIkW7TxsXFtU0nnzhxot/LIoQ4P58DHgBPcHMgQGURYtBwutycqGymsKyRisLPiCneQoIjj+QK3/55ubXi46ZE1nqmjh9ujiUjZTjzZqXw+6xULh8/Aks/nDZ+MfaXVrEiv4Azta3Bn5t4y7uk2Z7EZvLe6jUm5V5mTPkdYaEj/FqWlpYW1qxZg91u5+2338bl6npFapPJxA033EBOTg433XQTISEDq+tQiGBzISstRwHzgGSg4ypjWmv9P/4smBDBpm08zukamo7kE1e6hdGOrYxvOO3b9TqETfXJrK1P54OGNBqtUUwfGcb3F2UxLzOF0cOHBPgOeld1QzOv7Cxix7GytmNDTJ8xJvQxosz7vF4TN+wKsjOeYPiwmX4ty5EjR1i2bBnPPffcOds2eJOamsqSJUtYvHgxo0eP9ms5hBAXz9eVlq8CVgNdTWvQgAQ8QrTTfjzOiRIH5qObSXDkMenUh1hcDT7lUeqK4v06oxUnv3EUoxKGMX9WKi9mpjB7ShLbt+Uxe/bUAN9J79Jas/XIGV7bVUxdk7ERZog6S6rtSUZY3/F6TVjoSDKn/oG00Xf4bZxOQ0MDq1atYunSpWzYsKHbtCEhISxYsIDc3Fyuu+46mU4uRD/kawvP40Ah8E1gr9batzmwQgwybeNxyps4c2wfkUWbiXfkMaN8P6rDPt1d2e1M5P26NNbWp3PEHc81k0Zyc1YqT2WmMiEpZsAOOPaFo6qBFfkFHD5lTClXOEkKeZnkkOewqM5b9plMNiaP+y+mTvgJVot/lgP79NNPsdvtrFixgsrK7rffmDJlCt/85je58847iY2N9cv7CyECw9eAZxJwm9Z6VyALI8RA1Doep+hMDTWHtzPsxBbiHXkk13vfxqCjBm1lc8MXXVWmIXHMy0rhN5kpfPmSZKLCg3/sR7PLzZq9pazZW0qLWwOaWMsW0m1/Isx0wus1o0cuIGvaIwyJSO/x+1dVVfHSSy9ht9vZtav7x1xkZCSLFi0iNzeXSy+9NKgDUCGCia8Bz3FAttsVwqPO6aKo3Elx6UlchzcRV5pH2qkdWFo6t0J4c8o9hPdr01jbkE5+02gyxiQxf04KD2SmkJkej8k0eD5ED52sZkV+ASerjenc4aYCxtgeY6jlQ6/pY6Kmkp3xOInxX+rR+2qtycvLw2638+qrr9LQ0H034xVXXEFubi633XYbkZGyuLwQA42vAc+DwI+VUuu11t0vGSpEENJaU17voqi8kZMFh7Ae3UiCYwuTyz7zuavqs+YRvFdrbOVw3DKK6y9J4Z6sFF7OTCE+uvd25+4vahubeW1XMVuPnAHAQjUpNjsjrf9Aqc6zn0KsQ5k++X8Yl3YfJtMFTTA9x6lTp9qmkx8+3P0CjsOHD+fuu+8mJyeHyZMnX/R7CiH6XpdPDaXUCx0OJQAFSql8jDV42tNa63v8XTgh+pJbaxzVzRSeqaPq8HaGFBldVRl1JT5d34SFrQ0pvFeXyvqGdGITk5k/O4W/ZKVy5YQRWC39f5+qQNBas+NYGX//qIjaphbARaL1TVJDnsZqquqUXmFifPq3uWTSg9hsFzdOxuVy8d5772G321m9ejUtLS1dplVK8ZWvfIWcnBy++tWvYrNJ47YQwaC7r0nXwjlfXTVQDUzxkta3r7hC9HNOl5viymaOl56m6cBGhpVsYeTJ7aS01Pl0fZkewvu1KaytT+cjdxpXTkljXmYKv81KJTU+KsCl7/9OVzeyYnsBBxxGQ3G0+WPG2B4j0vy51/QJcXOYmfEEQ6OnXdT7FRQUsGzZMp599llKSroPVJOTk9umk6ekpFzU+wkh+q8uAx6tdWovlkOIPlPX5KKwwonj2CH4fCNxpXmMKduDSXe9qFx7h1wjWFOTwrr6dCqjxjIvO5XvZqUyZ2oS4TZrgEs/MLS43Ly3z8Hbe0podmlsykG67S/EWdd7TR8Rnkr2tEcZPXLBBQ8Kbmxs5I033sBut7N+vff8W1mtVr72ta+Rm5vL3LlzMZsHZ6ubEIOBr+vwDAdqtdbdbxLjB0qpjcDlQGubc4nWeoLn3O3A74HhwFpgida6Y/daaz7TgaUYM8wOADla692ecwp4CMj1JF8K/EhrY8367q4VA1/reJzCsjrKD36I7dgm4h15TKwt9un6ZizkNyXzbm0qGxrHkD5uPPNnG2vjTB49TGbtdHDkdA3L8wsorWzARCMpIcsZFbICs+q8bYbZHM60CT9l0rjvYzFf2HYYe/fuZenSpSxfvpzycq+PhTaTJk0iNzeXu+66i7i4uAt6HyHEwNTdGB4z8Avge8AQwKWUWo3x4d/94hQ99x2tdftNSlFKTQGeBuYDHwPPAE9i7NjesewhwJsY6wc9CdwHvKmUGudZQ+hbwNeBSzC649YCx4CnfLhWDEAut+ZkTTNFjrPU7d9E1PHNxJ3cTkKzb2PwK4hkXV0q79elsc8yntkzxjE/K5UnLhnN0MiOC48LgHpnC//YVczmw6cBTZxlHem2P2MzeV9ZOm30HcyY8hAR4aN8fo+amhpefvll7HY7H37ofVZXq/DwcBYtWkROTg5XXHGFBKZCDDLdtfDcD/wS2Ah8BKQDCzDG8dwb8JJ1dgewWmu9GUAp9QvggFJqiNa6pkPa2Rj39rin1eZPSqkHgOuAd4F7gEe11ic8eT2KsajiUz5cKwYIZ4ub4konJYVHaD6wgdiSLYw6u9vnrqqjOoE11Sm8X5+OaeRU5s1K51dZKWSPicccJPtUBYLWmp1F5fz9wyKqGpqJMB1irO2PRFs+9Zp+WEwWMy/5E/GxV/qcf35+Pna7nVdeeYW6uu7HV1122WXk5OTwjW98g6goGUclxGDVXcDzTeBvWuv7Wg8ope4D/qKUui/ArR2/V0o9BBwCfqa13ogxWHpbawKt9VGllBMYD3RcKWwKsKe1i8pjj+f4u56f7Z++n/LFYOzzXSv6sdomF0VlDZw5+BGmI8Z4nPSaQp+ubcHMzpYU3q5KZpt7AlOnTmX+/FS+m5lC4tCIwBY8SJytbWLl9kL2llRiVRWMsz3FCOtbKNV5XkOoLZ4ZU4lYcsUAABvMSURBVH7PmJTFKHX+APLMmTO88MIL2O12Dh482G3aYcOGcdddd5GTk8O0aRc34FkIEVy6C3jSgQc6HPs78FcgBfA+raLnfgTsB5wY3VWrPWNqIoGOc1arMLrbOjpf2o7nq4BIz9ieC3kfAJRS38LoJiMhIYGNGzd2lfSC1dbW+jW/YKOBJmWjwWXBduYAw05+SPzJbYx1dp7e7E21imBDfRrv1KRwNGQc01KHc3n2EG4fGY7VbAJOc+jT0xwK6F1cvP5SP9waDlZb2FNlwa1bSLK+RoptKRZV6yW1hSGhtxAVeicnCiM5Ubi5y3xdLhe7du3inXfeYevWrd1OJwfIyspi3rx5XH311YSEhFBWVtYv/j59ob/UDdH/DNa60V3AE4nRfdVea9dRwLZl1lrvaPfr80qpf8HYpb0W6NgeHdWuTO2dL23H81EYg7K1UupC3qe1zM9gjCkiOztbz549u6ukF2zjxo34M79g4HJrHDXNnCgsoHH/ehKObyb2zCeYdPcfhq2OE8+amhTWN6QTNXYm8+ak80RmCmMTu9obt//qD/Wj4Gwty/MLKK6sZ6g5nzG2xwk3F3lNmzRiPtnT/kjUkPHd5llUVMSzzz7LsmXLKC7ufjB5UlISS5Ys4d577yUtLe2i7yPY9Ie6IfqnwVo3zjdLK0kp1X6jGnO74+cMXNZaH/NrydplDShgH8YgYwA85bIB3pZK3Qf8l1JKteuaygD+r935S4DWUY6XeI75cq3oA84WN8fLGzh16GPchzYQW5LHqOqjPl3rwsyn7hRWVyazxzqZ6ZmZzMtM4UfTRhEZFvz7VAVKg7OFNz45wYaDp7Cp40wJe4JYy1avaaMix5Od8ThJI27sMr+mpibeeust7HY7a9eu5dxe5XNZLBa++tWvkpOTw/XXXy/TyYUQ53W+gOe1Lo6/4eVYj584SqkY4DJgE8a09G9gLID4PYyy5iulrsGYpfVrYFXrgGWl1HMAWuvFGAOtXcB/KKWewhiPBPCB5+cLwPeVUu9gBFT/BfzZc+5814peUtvkouhUJRWfbcJydCNxjm2kNFX4dG2dCmeLM53VVSnUj5zJnOxJfCcrlYyUWJmd4wefHC9n5Y5CauorSbUtI8n6d0yqcwub1RJFxqT/ZsKY72A2eQ8u9+3b1zad/OzZs92+7/jx48nNzeXuu+8mISHBL/cihBgcugt4+mImlhX4DTARI+g4CHxda30IQCl1P/AiEAus61DG0cDLAFprp1Lq64AdY72dA558WgdaP40xRmmv53e755gv14oA0VpTVu+iuKiI2s/WE1G4idgzu4h2N/t0famK5726VLY4x5Iw9UpuzE5n2fRkYodc2HouomvldU28tKOI3cVlJFjeYWLEk4SYvK15oxibmsP0yb8lLDS+09na2lpeeeUV7HY7+fn53b5nWFgYt912G7m5uVx11VUSsAohLkp3Ky0/35sF8bznGWBmN+dXAis7HvesnTMSeK5d2k+ArC7y0cAPPS9v57u8VviXy61xVDfhOPgJzv0fEHNiC3FVn+PLUnAuTOwnldVVoymMzmTGjCzmZaXy03EJMm3cz9xuzYZDp3j942JC3J8yI/yPDDEf8Jo2LvYqZmb8idihmecc11qzY8cOli5dyssvv0xtrbcBzV/Izs4mNzeXRYsWER0d7bd7EUIMThe/5XA/4ml9mdTX5RC+aWpxU3ymirN7t8DhDQx3bCWxscyna+tVGNtdY3mnOhk15mrmZE/mp1mpjIqNDHCpB6/jZXW8kF+Ao7yANNuTJFi9r84QHjaKzKkPkzpq0TmtMGfPnmXFihXY7Xb27dvn9dpWMTEx3HnnneTk5DB9+nS/3ocQYnALioBH9H+1TS6KjhdTvWc9tmMbiT29i1HuzlsLeHPKHMf6+nQ+UhMYdck13Jg9lucmjyQ0RKpvIDU1u3hr9wnWHyhipHUlMyOex6w67y5jNoUyefwPmDL+R1gtxnpFbreb9evXY7fbeeONN3A6u+8RnjNnDrm5uSxYsICwMOmCFEL4n3xiiIDQWnO2roWSQ7up/2w90cc3E115CF86JtyYOGxK5d3aFE4Pz2Z69qV8LTuNH4yMkfEbvWTviUpe3H4MmtaSGf4nwkylXtMlJ91K1tT/JTIiFYDi4mKee+45li1bRmFhYbfvkZiYyL333suSJUsYM2aMn+9ACCHOJQGP8BuXW+Moq+HU3i00H9xAbGkewxvO+HRtoymMne5xfNCQhm3itcy5dBq/zBhNVLhMG+9NlfVOXv6wiAPFHzHG9hhDw3Z6TTc0OoPsjCcYETcbp9PJqlWrsNvtvPfee7jd7i7zN5vN3HTTTeTm5nLDDTdgscgjSAjRO+RpI3qkqcVN8YkSynavw3JkE7GnPyLB1bnbw5sycywbnePZHzKZ5Kw53DhzDLelxmEySStOb3NrzebDp3lz12ckmJ4iK3wVSnUOXGwhsUyf/BvGpuZy+PARHn34Bzz//POcOdN9YDt27FhycnK45557SExMDNRtCCFElyTgEResurGFE4f2UvXpWiKPb2FoxX6SfLhOozhmSeWDxjFUJl5K1mVX8i+ZKcRHhwe8zKJrJRX1LN/2OfVVK5hmewar6ryDvFJmxqf/K+OSf8Cbb64n55455OXldZtvaGgot956K7m5uVx77bXSHSmE6FMS8Ijz0lpztrqekt1baNi3nljHNqLqT3baf8MbpymU3Wo8O/R4wibN5rrLMvjFxEQsMm28zzlb3PxzTwk7DqwmLeSPJIV6X7l6RNxcws25LPvrBlaunEJNTZe7rAAwY8YMcnNzuf3224mJGXjbdQghgpMEPMIrl1vjcJyidNf7qM83EnfqQ4a7Gny6ttIyjHz3RI5FZpCafR03zBzHwnhfwiPRW/aXVvH37XlENz/C1LCNXtOEhaZypmQuDzy4gz17FnWbX3R0NHfccQc5OTlkZmZ2m1YIIfqCBDyiTWOzi+LD+zm9612GFOcxtHwfI+l6P6P2ikLS2K4nUJt0OTOvuJo7p40mzCbVq7+pbmjm1Y8OcLLkMdJDVmKyepsuHsqhveN5/JGD1NXau81v1qxZ5OTkcMsttxAeLl2TQoj+Sz6RBrnqugYKP86j5rO1DC/NJ6K+lBQfrms2hbDPMpHPbFOImDyHL10xg++PGirjNPoprTV5n59mw+6/MdL0J5Jt3gcZ794ZybKnaqms2NNlXgkJCSxevJglS5Ywfnz3u54LIUR/IQHPIKO15syZMxzLfxd1ZDPxpz9kWEsdw3y4tsYyjF2WyZQOzST90i8xN2scN0XYAl5m0TOOqgZezluNtf43pFn2ek1z7KiJ5X9zc/Rz79s9mEwm5s2bR25uLvPmzcNqtQayyEII4XcS8AwCLS43x48c4MT2d4g6sY3Y8s8YRddrpbRXYktlT8gUGpOv5LKrZ3H72BEybXyAaHa5efuT3Rw5+iviLf9EmTt3T1ZXW3j5+Ra2bnKjvfRepqent00nT0ryZS6eEEL0TxLwBKnGpiYOfLiZmr3riT+ZT2TdCdJ9uK7FZOWwbTJHIy8hatocvnRlFpcNjQh4eYV/HSg9y5rtv2OofpoEa32n8y0uE++u1rz1aguNHZZNstls3HLLLeTk5DB79mxMJplRJ4QY+CTgCSLlZWf5bPM7WI5uZsTZncQ11/i063idNYZ9oRmcjc9m3OVfYfa0dL5iNQe8vML/ahubeW3bCzSVP0icqRi8NMZ9utvG8r81cfrkucczMjLIzc3ljjvuYNgwXzo5hRBi4JCAZwDTWnP04H6Ktq8hpjSfuIq9pGuXT9eeCk3hcMR0XOlXceWs61iYODTApRWBpLVmy/7t7DnwANGmbYR7aZQ5czaC5/5ax97dX2zaOmTIEG6//XZyc3PJysqSQedCiKAlAU8/daTwOO/+8wdEW0v4y2dJ3HDT/zI2NZlmp5NdeRup2/cBiWe2E1VXzAQf8nMpK4URkykemsXwS77ENVdkkRUqA08Hqvb148kDCZAQQoR+lWhT54C3qdnGqpfh/dV1uDynr776anJzc7n11luJiJAuy2BSXd/Cz948yrb9bq50HOK3XxtDVLg86oXUDaW9jVQUFy07O1vv3Ol9w0VfPfL0fzMq+vc0hzS3HbM6LcSfmE3K2bPYmjsv/e9NgzWaI5HTqRx5GZOvup6M8SnyDT4IeKsf3mit2L5jGCueLqOmGuLi4tqmk0+cOLGXSit604rtDu559gDudo91k4Ln753EnZfLHmaDWaDrhlJql9Y6u8cZBZAEPH7W04DnSOFxdm4f6/XDzORSDC8LR3kbmNFBszmMBousbhxsNBpnZAFuLzOu2jtxMoFnHj1LYYGGUdkwYR4kXw5madUTQnzBpKDisWt73NIzEAKewdOWNUC8+88fED3S+zd3t1lzOr7Ox5xqge53sBbBx+0K59lnw9i0RcOEu+Cy6yEyvq+LJYTop9wafv7mMf70L8G/iKgEPP1MdEhpXxdBDGRl09jEQliUCUqmkwshzu+Aw9cv0gObPBH7mSrnyL4ughjATjckG11YEuwIIXw0KXFwTFyQMTx+FsgxPOYWE00VN6NMIT0pohjAtNuJbehqXJbOK2VbnVayLz/C2NTkPiiZ6GvV9S0M/c/N5wxKbeWvcRpiYOqNuiFjeMQFG5uazBvv/cTLLC0rJ6p+wgP3PdiHpRP9gfdZfEb9WCTBzqAVFW7h+XsndTkTR4KdwUvqhkFaePzMH9PSwWjpWfPPHxJtLaGqOYkbb3pYvrmLNlI/RFeq61v4+ZvH2Lb/BFdOHsVvvpY+aD7QRPcCWTcGQguPBDx+5q+Ap9XGjRuZPXu23/ITwUXqh+iK1A3RlUDUjYEQ8MjIRiGEEEIEPQl4hBBCCBH0JOARQgghRNCTgEcIIYQQQU8CHiGEEEIEPQl4hBBCCBH0JOARQgghRNCTgEcIIYQQQU8CHiGEEEIEPQl4hBBCCBH0JOARQgghRNCTHeX6qaamJlatWsW6detwOBwsXLgQm83W18US/YTUD9EVqRuiK4O9bsjmoX7mj81Dd+3axc0334zD4Wg7lpiYyOrVq8nKyuppEcUAJ/VDdEXqhuhKoOvGQNg8VAIeP+tpwNPU1ERaWto5lVIIIYQIhMTERAoKCnrc0jMQAh4Zw9PPrFq1SoIdIYQQvcLhcPD666/3dTF6hQQ8/czRo0f7ughCCCEGkcHyuSMBTz8zZsyYvi6CEEKIQWSwfO7ILK1+ZuHChSQmJnrt1vJXX6sYuLob4yX1Y3CTuiG6cr66sWDBgj4oVe+TFp5+xmazsXr1ahITE8853jqaXh5Yg5vUD9EVqRuiK1I3DDJLy8/8MS0djIj89ddfZ926dcydO5cFCxYMmkopzk/qh+iK1A3RlUDWjYEwS0sCHj/zV8DTauPGjcyePdtv+YngIvVDdEXqhuhKIOrGQAh4pEtLCCGEEEFPAh4hhBBCBD0JeLxQSg1TSr2ulKpTShUppW7v7TKUVZbxyspvcvLYr3hl5Tcpqyzr7SKIfkzqh+iK1A3RlcFeN2QMjxdKqZcwgsEcYDrwNnCl1nrf+a71xxied977K9UV36U5pLntmNVpJWroE8y7/ts9ylsMfFI/RFekboiuBLpuDIQxPBLwdKCUigAqgKla68OeY8uBEq31j893fU8DnrLKMta+m3hOpRRCCCECweq08uUbHMTGxPYon4EQ8EiXVmfjAVdrsOPxKTClN958/Ts/lmBHCCFEr2gOaWb9O+f9Lh8UZKXlziKBqg7HqoAhXV2glPoW8C3Pr7VKqUMX++apyREzsHYTiDZHuAuP131ysfmLgc2oH3VSP0QnUjdEV85fN15yf+MOe0/rRkoPrw84CXg6qwWiOhyLAmq6ukBr/QzwTCAKo5Ta2d+bCUXfkfohuiJ1Q3RlsNYN6dLq7DBgUUqNa3fsEuC8A5aFEEII0T9JwNOB1roOWAX8WikVoZS6CvgasLxvSyaEEEKIiyUBj3f/CoQBp4GXgG/7MiU9QALSVSaChtQP0RWpG6Irg7JuyLR0IYQQQgQ9aeERQgghRNCTgEcIIYQQQU8CHiGEEEIEPQl4hBBCCBH0JODpJUopm1JqqWf39Rql1CdKqRvbnf+SUuqgUqpeKbVBKZXS7txtSqltnnMbveR9s1LqM6VUrSfd5F66LeEHPawbjyilPvdcd1ApdXcX73GPUkorpXJ7456E/wSyfsizY2DrYd14WClVrJSq9lz/sy7eI2ieHRLw9B4LUAzMAqKBXwCvKKVSlVLDMdb++QUwDNgJ/L3dteXA48BDHTP1LJD4InA/EAOsBt5SSskq2gNHT+pGHXCz57p7gCeUUle2z1wpNRT4CbJ45kAVkPohz46g0JO6sRSYqLWOAq4EbldKLWyfebA9O2Raeh9SSu0BHgRigcVa69YHUQRwFpihtT7YLn0ucKfWena7Y98BbtRaz/f8bsJ4yN2ktV7fW/ci/OtC60a7694CNmmtH2137ClgD3AbsEJrbe+FWxAB5I/6Ic+O4HQxdUMplQS8CyzXWj/c7nhQPTukhaePKKUSMHZm34exE/unrec8qz0fxbcd2pXn1fH3qX4rrOhVF1s3lFJhwEzafRtTSl0KZANPBbbUorf4sX7IsyPIXGjdUEr9WClVC5wAIoCV7c4F3bNDAp4+oJSyYjQlP++JtC94h/Z21gKzlFKzlVIhwE+BECDcj0UWvaSHdeMpjAfce568zMCTwL9rrd0BK7ToNf6sH8izI6hcTN3QWj/k+T0TY/ukKk9eQfnskICnl3majZcDTuA7nsMXvEN7K0/Fvgf4C+AAhgP7MSJ2MYD0pG4opf4X45v5bfqLfup/BfZorfMDVmjRa/xdP+TZETx6Uje04ROgAaMrDIL02SGD03qRUkphDBRLAOZprZs9p/ZhPHha00UAY/BxoJjW+jXgNc+1McAS4CP/lVwEWk/qhlLqQeBGYJbWurpdtl/C+AY/z/P7MGCGUmq61vo7iAEjQPVDnh1BwI+fKxbPeQjWZ4fWWl699MJoUt4ORHY4HofRlHgLEAr8Adje7rzZc/x+YLPnv63tzmd50sRhjMJf2df3Kq9eqxs/AT4HEr3kGQOMaPfaBnwfiO7r+5VX39cPz3l5dgzw18XUDYzenfuAoRjjti7FaOX7D8/5oHx29HkBBssLSAE00IjR1Nj6usNzfi5wEKNZcSOQ2u7axZ5r27+ea3c+D6OZshx4Gojo6/uVV6/VDQ00dbjup128z0Ygt6/vV179p37Is2Ngvy62bngCnnc9/99rgcMYY7hUF+8TFM8OmZYuhBBCiKAng5aFEEIIEfQk4BFCCCFE0JOARwghhBBBTwIeIYQQQgQ9CXiEEEIIEfQk4BFCCCFE0JOAR4ggpZRarJTSntd4L+dntzs/10/vmerJb/FFXLtRKbXRS/lm91bZlFKvKaXKPZswdjw3WynlVkp91x/lEUL0Lgl4hAh+NcBdXo7fjQ/7tQ0y/wa4MfaXauPZafxvQD7w5z4olxCihyTgESL4rQLu9Oy5A7R9gN8C/KPPStUPaa1PAd8DblVKfb3dqV8Bo4Alupd2j1ZKmZVSst+hEH4iAY8QwW85xhL0V7c7tgBjDyWvAY9S6k6l1KdKqUal1Fml1HKlVGKHNOFKqSeVUmVKqVql1FsYQYG3/GYppdYrpWqUUnVKqfeUUlMv5maUUguVUtuVUvVKqUql1KtKqeSLLVtHWusVwD+BJ5VSMUqpTIx9hH6ltT7U4X2+oZT60FOWCqXUy0qppA5p7lZKbVJKnfHc/y6l1O0d0oR6utt+qZT6hVKqCGPn63FKqWjPvRQrpZqUUqeUUu8rpcZe8B9PiEFMAh4hgl8Rxqaz7bu17gZex9hH5xxKqW9hBEkHgIXAj4HrgU1Kqch2SZ8GcoE/etIdAlZ6yW8+sN7zXncCtwNDgC1KqdEXciNKqfsxgrT9wK0YGyBO9ZRtyIWWrRv3A+HAYxg7Ue8GHulQlu8BLwGfYLSW/SvGZpwblFLh7ZKmAS9j3PdC4D1geRdjie4D5mC0Mt0EnMboXvsa8Evgy8C3PfcfdQH3I4To68285CUveQXmxRebzo4FlgAVGLsmJwItGB+esz1p5nquMQOngA0d8rrak651N+UJgAv4cYd0f/WkW9zu2BFgfYd0UcBZ4PF2xzYCG9v93lq22Z7fIzF2f17WIa9UjNaQ711o2c7z98v1pHcC0zqciwHqgCc7HB/v+dve30WeJsCCEVDuaHc81PNeRUBIh2uOAL/r6/okL3kN9Je08AgxOLwK2ICbgTuAkxitLh1NAOKBF9sf1FrnYXwYz/Icugzjw/uVDte/3P4XpdQ4YAzwolLK0voC6jEGAF97AfdwBUag1DGvExg7Qrfm5VPZzkdrbQccwBta670dTl+D0QLUsSzHPK+2+1JKTVJKvaKUKsUIhpoxWromeHnbt7XWzg7HPgK+pZT6kVIqUyklz20hLoL8wxFiENBa1wBvYHRr3Q28qL0Pvh3m+enwcu5ku/Ot43lOdUjT8fd4z8+lGB/07V83AbE+3kL7vNZ5yWtau7x8LZsvnJ5XV2XJ81KWca1lUUrFAGuBicAPMFrKZmIElKFe8vX2d78PWOb5uQs4pZT6X6WUt+uFEF2QGQBCDB4vAG9jfNH5ly7SlHt+jvBybgSw0/PfrR/MCRgtGrT7vb0yz8+fYAQqHXkLJrrSmtdiYJ+X861T7H0tW0+0luV24HMv56s9P68BkoCva61b/3Yopaxd5Ks7HdC6Gvgh8EOlVBpwG/BbjFay/76o0gsxCEnAI8TgsRajm6dSa+0tYABjcO8pYBFGqwwASqkrMWZ6Peo5tANjvZrbgIfaXb/IS36FwBSt9UP0zDaMoGas1vr5btL5Wrae2Aw0AOla65e6Sdc6eLm59YBSKh6YdzFvqrUuAP6glLoHY7C2EMJHEvAIMUhorV103bLTlkYp9UvgaaXUCmAFRgvFbzFaMp71pDuklFoJ/NozpuQjjEHQ8zrkp5VS/wa8qZQKwQi4zmK0tlwJHNda/9HH8lcrpX4A/J9SKg5YgzGIOQljbNFGrfVKX8vWE1rrcqXUj4FHlVIjMWZe1XjKMgdYo7V+DdiCMbj5aaXUrzHGIP0SI6j0aZq8Umonxt9tnyevuRhdZE/4636EGAwk4BFCnENr/YxSqh5jzMmbGNPJ3wF+qLVuP439Ps+5B4AQ4AOMLp68Dvm9o5S6FvgZYAfCMMYDbQf+foFle1opVewp2+2AFSjBaHHZfaFl6wmt9Z886+V8H2NclNlTlk3AXk+aUqXULcDDGNPpT2BMlU/BmHrui82esqd53uMo8B2t9dP+uhchBgOldacuYyGEEEKIoCKztIQQQggR9CTgEUIIIUTQk4BHCCGEEEFPAh4hhBBCBD0JeIQQQggR9CTgEUIIIUTQk4BHCCGEEEFPAh4hhBBCBD0JeIQQQggR9P4/rdFQHwBO+LwAAAAASUVORK5CYII="/>
          <p:cNvSpPr>
            <a:spLocks noChangeAspect="1" noChangeArrowheads="1"/>
          </p:cNvSpPr>
          <p:nvPr/>
        </p:nvSpPr>
        <p:spPr bwMode="auto">
          <a:xfrm>
            <a:off x="307975" y="1587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jwAAAGqCAYAAAAP2J5ZAAAABHNCSVQICAgIfAhkiAAAAAlwSFlzAAALEgAACxIB0t1+/AAAADl0RVh0U29mdHdhcmUAbWF0cGxvdGxpYiB2ZXJzaW9uIDMuMC4zLCBodHRwOi8vbWF0cGxvdGxpYi5vcmcvnQurowAAIABJREFUeJzsnXd4VUXawH8vJCRAIFQp0gKKYEJCCQoKGNQVFHAF15VdVkRRim1tay+wKrKKHUVQVFQWvhVFxXVRKQEUFENJKFIEAooYpaUA6fP9MSfh3pt7kxtSLkne3/PcJzkz78y8Z2bOnPdMFWMMiqIoiqIo1ZlagVZAURRFURSlolGDR1EURVGUao8aPIqiKIqiVHvU4FEURVEUpdqjBo+iKIqiKNUeNXgURVEURan2VBuDR0TGiIgRkaMi0tjDL8jxmxQg9bwillEislREDolIjoj8LCLzRWRgBaQ3RkRuLGWYc0RkjojsF5Fs5+97InJOGfS4SkTu9uIe55RT3KnGfYr6+JWuiExy5IJOIY1S530p4r5TREZURNxVEZe2oEMJciEicpeIJIpIuoikicg2p76ffQrpJovIO6cQroNTtzqWV5xlRUS6i8iHIrJPRLJE5ICILBeROypbl/JERPqKyHcicsypI90rMK1kJw0jIvki8pOILBCRLo7/SyKSKyKtfIQXEdkrIvF+pNVORKaLyE4RyRSRDBH5XkQeFpHwcr61csfbM+s8ExeXZzrVxuBxIRy4P9BKlISI1Ab+A8wBkoGxwCVY3UOBpRVQUccAfr90ReRSYD0QAzwEXAo8CEQC6x3/U+EqoIjB46TV1/lb3RhDKfK+lNwJqMFTeuYBTwAfAlcD1wKzgM7AuZWoRwfgcaCIwQMMx+pYaYhIb+BboBlwHzAI+Aew3dGnKjMbCAKGYduaHRWc3hdOOv2Ax4DzgFUicga27a8N/NVH2DignSPnExEZACQBlwEvA5dj24NFwK3ApDLeQ2XwX2w+HXBxexwoV4On1F+qVYAvgdtF5EVjzK+BVEREQowxWT68HwT+BPzJGPOhh99cEbkMyKlQBYtBRJoC84FE4GJjTKbjtVJE/gMsA+aLyDnGmEPlkaYxJg3b0Cp+UEL9qjY4HwdijMktxzg7Yl/edxpjXnLx+h/wvIicFh+DxpgNAUj2duAocJlH/Xr/dMmXU8HR/RzgKWPMsnKIT4BgY0x2MWIHjTEFbdpqEdkNxAN/M8Y8LyKbgdHAc17CjgaOAwuK0aGx4/8DcKkx5piL95ci8hxwgb/3FCiMMb8Dv1dGQtXih/2CNkB/4BjwiotfkOM3ySNMBDDXyegsYCMw3EPmLOA9YA9wAtgNzAAae8i9A/yMtVJXO7Iv+dC1DnAE+KwU9/c3rPGRCRx0dGrlIfNXYAOQAaQCm4Dxjl+8kweuv/hi0rvfkentw/88x/9+F7d44Gvgj8BmJ0+3AX/2yCdPPZIdvzjnOs5LnIOd8jnh3OP5TrlOwX4VHHbiru+h52Rsj1Gqk2/LgD4eMkXS9XHPkxy5IBe3ZOB9YCS20TkGJAD9PO7BZ97jXz0sSDsK+9WYAXzipO8Z9zsu4WKAT7H17QTwDdDfR92N5WTd3Q4McfzvdtJJc9Js7hHeAE8BDzvxnABWAt095AS4y4k72ym36UBDH/E9gH3u8oAe2J7PF7B1KwP4FfsV28VHW9ChmLKMdWSuLcfnL9kj7ycBxktc71C0znv+4rzF6fLsLXHy4BiwFDjPR5n2AFZhX5w7gQl+3OtnwA9+yHVwdL0FeB74zUnnM8+8xz4fy7B1PAP7DF/vJc4gbNuz1cnr34HFrmWM7XmaAeznZBszrgRdC+pEkXanlOX7Prandhv2g3R4MWkmA+97uNVz0n7Nub7XuY72IpfmGd5LGvc54WP9rMelaQ+vdurREUeXuUBTD9nbgDXY9vco9oN1iJd06wNTgV1Omf2K7Vlt4e2Z9VJWBvs83euE92yDBPtunlfs/fuTSVXh55JhZwH/cjKlvctD5GbwAG2xD+hmp7IPAt4C8oErXeQGAE9jX+IDnHR2AGs80n8HSAf2Yr+Q4oDzfeh6gaNPsQ+pi/w4R34+cAVwk6P7DiDMkenn6P4idujpMuAOHIME20W/HvtQ93F+5xaT5pfAgRL0+hX4wuU63nHbC9wADME2fvnAQEemE7b78jcXPXp4PGhxXuLchG00h2IbwxTgDeBtp+zuxDZAz3jo+CZwHTDQCTsf+7KNdpEpkq6P+52Ed4NnL/A9tsduKLYxPwo0Kinv8b8eFqS9Czu8eLGjdw+s4bDYJe5OTpie2Bfi145uV2CNnyygl0fdTXPy9UascbkK2/g/hzUqhjh+acB/PPLFAD9hjamrsEND24FDQBMXuSmO7HTnPu/CvvxWAbU84tvvuF/t6NMCO1z9plMPLsL20Hzl5HVLL21Bh2LKMgzb6O9x8r1FWZ4/l7rwjmeZeYnvHU4aPA2xBoPBthsFZdjQR5zRWINynVOmV2Pr3gkgxkuZ/gCMB/4A/NtJZ2AJ9fwxR+51rHEV5EOug0vZF9SRG7D1cQe296NA9iHnPi/Dtk//xD6vEzziXADkAtOccr8Ka0wNdMmv7cA+4GYnrmexRvHtxdxTc+BCR983cW93SlO++7HP6l+wUxA6FZNmMkUNnkgnrSnOdUvnfp/1kPurI/eHEsqqxHa6DO3hT9j2dbBTN9OB5R7xTePkdIxB2GfbAJe7yNTBfkgdBx516uKfsO13F2/PrFM+xkm/4JloAzTB1vX7PPQYhD9tuL8Zdbr/cDd4mmAbwbccP28Gz2zs14OnxfoVsLGYdIKwxoUpeGAc93cctz/6oeu1juwgP2RrY1/unhWtQIc7nOt7gcMlxBUPfO1nfv6Ah1HnReZbYKtH/AaXLwZH/23AKo+8+tlLfAUPWpxHnDlARxe3Kx25JR7hPwL2lJCXQdgG86Xi0vURfhLeDZ4juPT4cbL34K8l5b2/9dAl7b97iSMZL1+C2C//H4A6HnnwA/Cxl7o7wMUt2nHbDtR2cX/eKQ9XN4P9Wqzv4tbBkXvCuW6CNaDe8dDxb074Kz3i+wWo68ezUQ/bEN/l4j6GEgweR26Yk/eGk8bkdNx7E/x6/lzK4R2X60mUYPB41L9LfZSta5wLcDGmHbeG2C/sj7yU6UAXtxCnnGaVkC91gYUu+XIc+2K92aPcOzj+W3E3WAsMi7E+4q+FfQ7fABJd3C/2zFMvYR916tHZHu5vOPfm1ThzZLy9B0pbvsdxMa5LyMdkbK9IEPalH4X9KMgDerrIfY6t7655uxjbQ1erhDRKbKdLeH6Kaw8Xe8iPctwvKaFcvwQ+cXG/EY9n3EvYMXg8s871kz6enx+xw9wFbh8B20q65yo7HlscxpjD2C/T0cWsJhqMrWipziquIGf1zRdAjIg0BBCROiLykLN64wS2EV/lxOEZdy62R6M8OQc4A/vgFGKM+Rrbs3CR4/Q90FhE3heRoSLSqIzpyinK/GROjlljjMkDPgDOK8P4/w5jzG6X623O3y885LYBbZyxdaugyKXO6pJD2PLJwU5KPeVVZl5YY4w54nK9yfnbzo+wftVDFxb6o5CI1MXWjQ+AfJd4BTscMsAjyDFjzEqX64I8XuKUoat7EOC5suRz4zJ/wBiTjDWI+zpOfbAv3Pc9ws3HlstFHu6LjTEnvNzXn51VNkedcMewvTWlLk9jzCLsS3sE8ArWkLgF2OAyId/f56+yGIAdCj/qoksatufOU5fjxpjlLnJZ2GGtYuulMeaEMWY4tjfiH9h5TbHYCd2fuz5fDguMMfku4b/h5PA+ACJytojME5H92GcwB9uT4lpul2Ffcm8Uo95g4Dtgj5fnpSmln2xe2vL91pRubuhfsfeahW0XWgPXGGNcF2bMwT5PlwA4q7YuxX7E5FOOlLI9/I/H9QfYnmfXcu0lIp+JSIpLfH+gaLn+aoz5tJxu4zXsSIFrfg0DZpYUsFoaPA4vYL96/unD/wzspLAcj9+zjn9T5+/T2C+197FdtudxckVMqEecv3m8HHzxk/O3vR+yTZy/B7z4/Vrgb4xZAVyDHSJZCPwuIktEJNqPNHzp2KEEmfacvJcCUrzIpWC/cJqfoi5HPK6zi3EPwn65ICI9scZEBrbbtQ/QGzu05Fl2ZeGw64U5OdHTnzT8rYcFeKsH3miCzYdHvcR9G9Y4dn3+j7oGNicnYvrKe89781XuZ7roU0R/YyciH3Lxx5scgIgMA/4P+1X7V+w8rt7YXppTKk9jzDFjzEJjzB3GmF7Y4eY87HwDn3o7/EpRvSuaJsXo0tjDzbPswL54/corY8xWY8w0Y8zV2Bf1+9iX1xAP0WLLXkTCsD2WMdh5Wf2x5fYW1gguoCm2l7qIoevCGVijz7NOf+ASR2kobfn6+/wV8D/svfbE9gxFGGM+8pD5BPv8jXauR2Gf3Xf9iN+fdho4pfbQrVydNuEIJ8u1LbYXuQl2yOsCJ77FHvE1xQ4FlgvGmLXYeZITHKebsMZWsavZoHqu0gLAGJMhIk9je3qe9SJyCNtT8y8fUfzi/B0JvGuMebLAw3mAvSbrp3oJ2Ao+DPvVVBwFL9OWXvxaOnHZxI1ZACxw9IvD3ttiEWlzCl8KS4FLRaS3MeZ7T08ROQ87r8JztUMLL3G1wL4oK34WvjtXYx+EEcaYwhVvzsqGoz5DVS7+1sMC/K1jR7FfY6/io+Es569HX+Ve0NC51uMtBQLO13lTbD64qeclvpHAj8aYMS7hgylHo8MY862IfIntSYBSPH9eyHR0rGPcV/KU9qXsyuFidDnsxb1cMMZkisiz2CHIc3HvyfZV9hud//tiP476Oz0nQGHZu3IQaCIidYsxeg5h59f83Yf/9mJvpCilLV9/n7/C+I0xxdWRgrz9D/A3p+2+DvjeGLPVj/iXAH8QkV7GmHUlyJa2PXQrVxGpgzWqC57pwdh5dX82xvzsIlfPI56D2OG88mQGMFNEzsQaPB84IzvFUp17eMB2fe0HnvTitxg7T2GLMSbBy6/gK70eRZeH31AWpZzG7zlgqIhc7U1GRP7gVJztWEt7pIf/BdhGZIWX+DOMMZ9hu/hacbKBzcKOz/vDm1hr/iURcbP+nesXsY3Fmx7h2opIHxfZ2tiep7UuL9jS6FEW6mG/1gsbKWcjK3+GmsobX/fsbz0sVdzO8NIq7Ff1em9xl/F+PLlCROoXXDgbiPXBruAAO7yVhUc9xs5nC8JLPfZCPWyD7cp1OD16pUFEGngZLiyor2dz8ku+1M+fC3udv4WNvTPU7LlMuKCM/XkmVgBDRKSBS5wNsB9P/uRhiYhIGx9eXZy/nr0cf3LtLRSRC7ETTAvKvuAF6PmS/aNHPF9ih1xvKka9xY4e+3w8L+nFhPVGWcq3PJmDzafJ2PbAn94dsO3vQWC66/NXgIjUcxmeLW17+GeP62uwNkNx5doZO4fLlS+Blk4PbWnIxvczMQ87d+/fWP1f9yfCatvDA3ZoQUT+ifdelMeAtdh9ZaZjJ5g1xjZOHY0xBZvELQauF5FN2IlSIyiffQ2exr6M/k/sTqqLsAZEG6wlPgI7Efa4iDyGtWbfx3Yrn4ldtrsTO4sd5z5bAMuxvQJtsKu0Nhq7xwHYyYW3iMi12Ama6cYYr19ExpiDIvIX7PDYGhF5AbuipQN2dU0X7JJMzy/zFOeeHsf26EzEjhFPdJHZiv2Sm4j9gso0xmyi/FmMXb31joi87ejxKOXYvVoKfOW9v/WwpLj7i8hQbDf8QWcOzd3Y5eFfiMhs7IuqGbZ7vbYx5oFyvL8T2H0/nsUOU0zGrhJ6Aey8OhF5HnhQRI5hu9a7Yj9Gvsau3CuJxcBVTl38DOiFreOn0lt3DrBcRN7D9mb+hv04uAmb97c4euf58/z54H/YlWBvOM9DCHYZcYaH3A6sIXejiBzGGkDbfby8n8CurlkqIv/Cvrzux758fA3fl5bXRaQFdmn2ZqxB2dvRfRdF55E1AD4WkZnYYeunsXlT8NJeja0Lrzr5UB94BPuiLtxc1RizXEQ+xO6D1BbbexyMHcL6rzEmHlufrsVu3vcC1mCpj22P+htjPI2oYilj+ZYbxpjVIrIT27bmYF/o/oQ77Hw0f4rdDPYVbJkFY6dfTMBOdF9C6dvDSEduviP7FLDCGLPU8V+Crbfvit3vpxX2ud+He2fK+9gJ7/OcUZfvsHVmEPCiMWYb3tmKNe4XYz++fzHG/OLc9wnnvXkXsMkYs9qf/Cr1zO7T9YfLKi0P9yBsg+I2O9/xa4O1kPdzcl+Qr7CbQhXINHMK/Ijzm4t9+A0wxkXuHbysPCpBZ8F2ES934s7BTvabR9G9Ugr2icjCduu67ROBHVf/wrmHLOzY7mygtYtMS+yLJt3RP94PHbs6af3ikkdz8bKknZN75lzJyX14tuOx1wm2gZrn3LPBj314PMJ3cORu8nCfRNFVVLdzcg+l77GTAeNx3wenSLo+8sJb/Ml4XyHluRrEZ977WQ+LpO3i14WTe60Y3Ff1dMXW39+c8vgZ2zheUVLdxcsqCbw8Z871U9ilxz9jh3JW4d8+PK/ifR8eb6szamENpF+ce12BXZaf7HHPBTp2KKYsG2GNzZWOHjnY+rgcuxmop3yxz59LXXjHw62fU++OY9uhv+GxSsuRG4/dRyTXtS76iPN8/NyHx8czWuxzj30RzXHKKd2554IVbC1c5Do4uhbsw/O7c5//BSI84rwYu13DCSeuO/Cyig3bXj/s5FXBMPjnwDkuMo2xhs8eR+Y3p77dWcJ9ed2PrZTlW+y+OGWUf8TRb6G/YVzCtnfKp2Cfmwyn3j2Ay/NF6drDEU49OsrJ3pRmHun+GbuQIRM7VD0S7/U7DDu1ZC8nn/0FwBm+nllsT9E6J25v7+++jvut/uaTOAEVpcyIPfMlyBjTL9C6KJWHiBjs7rWPBFoXpfJwhi33ADcbYzyHtpUqitgzBZdj9wBaEmB1fCIiT2HncrU2dqViiVTrIS1FURRFUaoPItIDOyT9d+yeUn4ZO6AGj6IoiqIoVYeF2PmqX2APGPUbHdJSFEVRFKXaU92XpSuKoiiKoqjBoyiKoihK9UcNHkWpgYhInIiYYn5lPYstoDj3MKmc4hrjkTfHRCRZRBaKPdvrlNpREekuIpNEpLKPp1CUGolOWlaUms0d2P04PCntjrU1gWuw+wyFYHd3HYLdT2qciAwzxZ8B5Y3u2EmX71OBx0IoimJRg0dRajY/GJfT7ZVi2WiM+dHl+j0R+QB7cOUz2E3dFEU5TdEhLUVRfCIi74nIURFp7+LWSkR+d172BW6XicjnInJARI6LyGYRucc5m8o1vmQReV9ErhOR7SJyQkRWicjZIlJfRGaKyCERSRGR58TlgEmXYbirReQdETkiImkiMldESjyQU0RiRORTJ9wJEflGRPqXJX+MMR9iT7u+WVwOTRSRySKyXkRSReSgiCwT9zPmxnDy2IKdLsNlHRz/20RkjYgcdvL/WxHxPKVcUZRSoAaPotRsaolIkMfP1Ui5BXvm0b9FpLYzX+V97BECN7vIdcQecXAjdqhnDvbogKe8pDnAifd+4HqgE/Ah9siSdOz29LOwZ4GN8xL+ReyW8n/BHkNwJXabep+ISE/smU5NHL2vxh4hsEREehUX1g8+xw5zxbq4nYk9/uAq7Lb5v2HPS4t2/P/LyUONr8Fuk9+XkwdzdsAeN3IN9uyoBOAzEbm8jLoqSo1Fh7QUpWbzhRe3LTgnfBtj0kXkr9gz0h7DntNzETDQGFN4aKcxpvC0YhER7NlGdYB7ReQhY0y+S/xhwGBjTKoj3xJ4CVhrjLnXkfnK6dG4BnjNUz9jzA3O/4udAzffF5FLzMmDDT15Fnuo4cXGmGwn3S+wZ749ijVMTpV9zt9WBQ7GmMITvx0DcjE2X8cCfzfG/C4iuxwRz6EyXPIBx8hcij3AcQL2UFJFUUqJGjyKUrO5FXtauytuk2+NMWudE6WfxDko1BizylVGRFphe3QGA61xb1vOwJ7iXsCaAmPHoeC0ZE/jaxv2xGdP/uNx/QH2ZO6+WMPADRGpizXSpgD5rsNk2EM4R3lJozSI87dwF1cRuRTb+xSN7VUqYI9fEdpep8nYg4qbu6SxvYy6KkqNRQ0eRanZ7DDGJPgh92/gCexL/VVXD6cH4lOsoTMJa6icwPaaPAyEesR1xOM6uxh3z7AAKa4XxphsETmCHUbyRhOgNrYn51FvAiJSy6MXqjS0df4ecOLqiR3m+gLbo3MAyMMOUXm7H09d2mINt63YidD7sKeoPwF0PUUdFaXGowaPoijF4hg0c7BLshsArwMjXEQ6YeevXGeMed8l3LAKUqmFh351gMbAfh/yR4F8rKH2rjeBMhg7YOcsZQLrnOursQbKCGNMjouejR1dSmIwEA782Rjzs0v4er6DKIpSEmrwKIpSEg8C/bCTjZsDn4jIeGPMTMe/4EXs+nIPpuxDRb74M/CWy/U12AUYa7wJG2OOicgqIAZYX0bjxg0RGYGdNP2SMea441wP26PjOsR1MXbvHtchrSznb12PaL3lZ2fgQqzRqSjKKaAGj6LUbLqKSIYX902OoXA+dphqsjFmDYCIvAY8LyIrjTE/AD8Ae4GnRCQP+6K+qwJ1jhSRt4H52Im8TwEripmwDHbF10rgCxGZjR1magb0BGobYx7wI93uItIMOxm7HTAUa2x9hTUKC1gM3Am84+jZGTuU5tkDtdX5e6uIzMHmWxJ2XlEu8K6IPIedDD0ZO7SlK2sV5RRRg0dRajYv+3DvLSLbsXN3VmMn/BZwD7a3Z56InG+MyRKRq4Dp2CGjw9gemH3AGxWg89+xvSr/h52bswi7Y7RPjDHrRaQ3dmfjl7FDRr8D67FDdP5QsO9QJnaZ+XrsEvoFxpjC3hxjzBcicgfWyLoauxJsNPCIh06JYo+/GIddKl8LiDDGbBGRUcA/sXOjdgEPYIe64vzUVVEUD8TlOVUURTltEZE4YDnwB2PMkgCroyhKFUO7RxVFURRFqfaowaMoiqIoSrVHh7QURVEURan2aA+PoiiKoijVHjV4FEVRFEWp9qjBoyiKoihKtUcNHkVRFEVRqj1q8CiKoiiKUu1Rg0dRFEVRlGqPGjyKoiiKolR71OBRFEVRFKXaowaPoiiKoijVHjV4FEVRFEWp9qjBoyiKoihKtSco0ApUN5o1a2Y6dOhQbvEdO3aM+vXrl1t8SvVC64fiC60bii8qom6sW7fuoDGmeblGWs6owVPOdOjQgYSEhHKLLz4+nri4uHKLT6leaP1QfKF1Q/EkLy+Lfb98RNLmJURHXUq71iOoXTukXOIWkb3lElEFogaPoiiKolRzDh1Zx/I1wziReQCAr79/i7qhrRjYdxFNG/cKsHaVg87hURRFUZRqTF5elpuxU8CJzAMsXzOMvLysAGlWuajBoyiKoijVmH2/fFTE2CngROYB9v2ysJI1Cgw6pFWJGGPIy8vDGON3GBEhJyenArVSThURoXbt2ohIoFVRFEXxSfqxXcX6Z5TgX11Qg6eSyMzMJDc3l+DgYGrV8r9jLTo6ugK1UspCXl4emZmZBAUFERoaGmh1FEVRvFK/brti/cPqd6okTQKLGjyVQH5+Pvn5+YSFhZU6bFBQEMHBwRWglVIehISEcPz4cfLz80tlyCqKolQWaek7fPrVDW1Fu9bDK1GbwKEtdCWQl5enRks1JigoiLy8vECroSiKUoSjaVvYuvMZr34Fq7TKa2n66Y728ChKGdE5PIqinI7kmzzWrBtLvjk5DzQ4KJzQoKHEdBtKu9bDa4yxA9rDc1qwcOFCRIRt27YVuiUnJxMVFQXYDcSGDh1aKbqMGTOGBQsWePWbNm0aXbp0ISoqipiYGN59991Sx//xxx+zdetWr36TJk1i2rRppY5TURRFKcr2XdM5eOQ7N7e+Pd+gUb2biGg7skYZO6AGz2nBvHnz6NevH/Pnzw+0Kj55/fXX+eqrr1i7di2bN29m5cqVpVptVkBxBk95ocNLiqLUdNKP7WHDlofc3Nq2uop2Z/4pQBoFHjV4AkxGRgbffPMNs2fP9svgOXz4MFdddRXR0dH06dOHpKQkALp168bRo0cxxtC0adPC3pfrrruOJUuWkJeXxz/+8Q969+5NdHQ0M2fOBOxS+dtuu41zzz2XIUOG8Ntvv3lNd8qUKbz22ms0bNgQgPDwcK6//noAli5dSo8ePejWrRs33ngjWVl2E6sHHniAc889l+joaO69915Wr17Np59+yj/+8Q+6d+/Orl2+l0LGxcVx//33c95559G5c2dWrVoFWGPm3nvvpVu3bkRHR/PKK68A9kiPf/7zn/Tr148PPviAXbt2MXjwYHr16kX//v0Le88WLVrE+eefT48ePbj00ktJSUkBYMWKFXTv3p3u3bvTo0cP0tPTAXj22WcL8+zxxx8vsXwURVECjTGG7zaMJy/veKFbcHA453V/tUYPwescngDz8ccfM3jwYDp37kyTJk1Yv349PXv29Cn/+OOP06NHDz7++GOWLVvG6NGj2bhxIxdeeCHffPMN7du3p2PHjqxatYrRo0fz7bffMmPGDGbPnk14eDjff/89WVlZXHjhhVx22WVs2LCB7du3s2nTJlJSUjj33HO58cYb3dJMT08nPT2dTp2KLl3MzMxkzJgxLF26lM6dOzN69GhmzJjB6NGjWbhwIdu2bUNEOHr0KI0aNeLKK69k6NCh/OlPJX9l5ObmsnbtWj7//HMmT57MkiVLmDVrFnv27GHDhg0EBQVx+PDhQvnQ0FC+/vprAC655BJef/11zj77bL777jtuueUWli1bRr9+/fj2228REd58802eeeYZnnvuOaZNm8arr77KhRdeSEZGBqGhoXz55Zfs3LmTtWvXYozhyiuvZOXKlQwYMMDf4lUURal0du97lwO/feXm1ivqWerVbR0gjU4P1OAJMPPmzePOO+8EYOTIkcybN69Yg+frr7/mww8/BODiiy/m0KFDpKam0r9/f1auXEn79u2ZOHEis2bNYv/+/TRp0oSwsDC+/PJLkpKSCufnpKamsnNSYfqWAAAgAElEQVTnTlauXMlf/vIXateuTevWrbn44ouLpGmM8flVsH37diIiIujcuTMA119/Pa+++iq33XYboaGh3HTTTQwZMuSU5iCNGDECgF69epGcnAzAkiVLmDBhAkFBtuo2adKkUP7aa68FbK/Z6tWrueaaawr9Cnqdfv75Z6699loOHDhAdnY2ERERAFx44YXcfffdjBo1ihEjRtCmTRu+/PJLvvzyS3r06FEY786dO9XgURTltOVEZgoJSXe5ubVoFsdZHW4KkEanD2rwBJBDhw6xbNkyNm/ejIiQl5eHiPDMM96XEAJe582ICAMGDODVV19l3759PPXUUyxcuJAFCxbQv3//wnCvvPIKgwYNcgv7+eefl9jF2bBhQ+rXr8/u3bvp2LFjifqAXaq9du1ali5dyvz585k+fTrLli0rNh1PQkLshLratWuTm5tbmJ4vfevXrw/YfY8aNWrExo0bi8jcfvvt3H333Vx55ZXEx8czadIkwA6/DRkyhM8//5w+ffqwZMkSjDE8+OCDjB8/vlR6K4qiBIrvE28nO+dI4XXtWqH06flGjR7KKkDn8ASQBQsWMHr0aPbu3UtycjI//fQTERERhcMy3hgwYABz584F7OqtZs2a0bBhQ9q2bcvBgwfZuXMnHTt2pF+/fkybNq3Q4Bk0aBAzZswoPKZix44dHDt2jAEDBjB//nzy8vI4cOAAy5cv95rugw8+yK233kpaWhoAaWlpzJo1iy5dupCcnMyPP/4IwHvvvcdFF11ERkYGqampXHHFFbz44ouFxkeDBg0K58ecCpdddhmvv/56oQHkOqRVQMOGDYmIiOCDDz4ArJGUmJgI2J6tM888E4A5c+YUhtm1axfdunXj/vvvJzY2lm3btjFo0CDeeustMjIyANi/f7/POU6KoiiB5qdfPmHv/g/c3GLO/ScNw84KkEanF2rwBJB58+YxfLj7DpdXX301//73v32GmTRpEgkJCURHR/PAAw+4vbTPP//8wqGl/v37s3//fvr16wfATTfdxLnnnkvPnj2Jiopi/Pjx5ObmMnz4cM4++2y6devGxIkTueiii7ymO3HiRAYOHEjv3r2Jiorioosuol69eoSGhvL2229zzTXX0K1bN2rVqsWECRNIT09n6NChREdHc9FFF/HCCy8Adtju2WefpUePHsVOWvbFTTfdRLt27YiOjiYmJsZnXs2dO5fZs2cTExNDZGQkn3zySWH+XXPNNfTv359mzZoVyr/44ouFy+3r1q3L5ZdfzmWXXcZf//pX+vbtS7du3fjTn/5UJmNNURSlosjOSeW7jbe4uTVp1IuuZ93lI0TNQ05labHim9jYWJOQkODmVtCrciq7Laenp9OgQYNy0U2pGMpSvmUlPj6euLi4Sk9XOf3RulGz+Hb9eHYmzyq8FgniioEJNGkUU0S2IuqGiKwzxsSWa6TljPbwKIqiKEoV5tff492MHYDIzvd5NXZqMmrwKIqiKEoVJTfvBN+uv9nNrWHYOUR3eTRAGp2+qMGjKIqiKFWUpB8mkX7sRze3Pj3foHbt0ABpdPqiBo+iKIqiVEEOHVnH1h3u5w927ngLLZr1D5BGpzdq8CiKoihKFSM/P4c168diyC90q1e3DT0inw6gVqc3avAoiqIoShVjy85pHElNdHM7v/vr1AluGCCNTn/U4FEURVGUKkRq+naSfpjs5tahzV9o02pIgDSqGqjBoyiKoihVBGPy+Xb9TeTnZxW6hdRpSu+YlwKoVdVADR6lQjh8+DDDhw+nfv36tG/f3ueOyMYY7r//fpo2bUrTpk257777Cs/nSk1NZdCgQTRq1IhRo0aRl5dXGO7mm29m4cKFlXIviqIopws79szkt0Puxw/FRr9EaEjzAGlUdVCDp4aRlZPPvLW/8uR/9zBv7a9k5eSXHOgUuPXWW6lTpw4pKSnMnTuXiRMnsmXLliJys2bN4uOPPyYxMZGkpCQ+++wzZs6cCcDMmTPp0aMHKSkpJCcnFxo4a9as4cCBA0WO5VAURanOHDv+Mxs23+/m1rrF5US0/WuANKpa6GnpNYh1e9MYNj2JA6nZhW6twn9k0W3R9GpffhPdjh07xocffsjmzZsJCwujX79+XHnllbz33ntMnTrVTXbOnDncc889tGnTBoB77rmHN954gwkTJrBnzx6uuuoqQkJC6N+/P7t37yYvL4+77rqr8ABVRVGUmoAxhu82TiAn9+R5fkFBYfTp8bqehO4navBUcWTcsjKFP5CaTexTCSULOphZF5cos2PHDmrXrl14kClATEwMK1asKCK7ZcsWYmJi3OQKeoKioqJYsmQJAwYMYNWqVTz00EO8/PLLXH755XTq1MlvnRVFUao6yT/PZ/+v/3Vz6xk5lfr12gVIo6qHDmkp5U5GRgbh4eFubuHh4V5PGveUDQ8PJyMjA2MMY8eOJTU1lfPPP5/+/fsTExPDe++9x5133snEiRMZMGAAjzzySIXfj6IoSiDJzDrI94l3uLk1b3ohnTtODJBGVZNKNXhEJEREZovIXhFJF5ENInK549dBRIyIZLj8HvUI+5aIpInIryJydwlp3eXIpTrhQlz8OojIchE5LiLbRORSf8MqJRMWFkZaWpqbW1pamtdT3z1l09LSCAsLQ0QIDQ1l1qxZJCUlMXXqVO666y6mTJnC3LlzycvLY8WKFXz33XcsXry4wu9JURQlUCQk3UVW9sHC61q16tC355uIaJ9Faajs3AoCfgIuAsKBR4H/iEgHF5lGxpgw5/eEi/sk4GygPTAQuE9EBntLREQGAQ8AlwAdgI6A66YF84ANQFPgYWCBiDT3M6xSAp07dyY3N5edO3cWuiUmJhIZGVlENjIyksTExBLlFi9ejDGGwYMHs2nTJmJjYxERYmNjSUpKqpgbURRFCTD7f/0fe356380tustjhDfoEiCNqi6VOofHGHMMa7gU8JmI7AF6AetKCD4auMEYcwQ4IiJvAGMAb5/31wOzjTFbAETkCWAu8ICIdAZ6ApcZY04AH4rIncDVwOvFhS39HVc8/sypAbs6K+Kh1W4TlgtoFV6HPVMuICS4fOzf+vXrM2LECB577DHefPNNNm7cyCeffMLq1auLyI4ePZrnn3+eK664AhHhueee4/bbb3eTyczM5IEHHmDRokUAREREEB8fz5gxY/jmm2+44447isSrKIpS1cnJSefbDePd3BqHRxPZ+b4AaVS1CWh/mIi0ADoDruuV94rIzyLytog0c+QaA60B1320E4GiXQGWSC+yLUSkqeO32xiT7uEf6UfYKktIcC0W3RZNq/A6bu6twuuw6LbocjN2Cnjttdc4ceIEZ5xxBn/5y1+YMWMGkZGRrFq1irCwsEK58ePHM2zYMLp160ZUVBRDhgxh/Hj3B3zKlCmMGjWKtm3bFoY5ePAgzZs3p02bNro8XVGUasmGLQ9x/MRPhddCLfr2nE2tWsEB1KrqIgWbvFV6wiLBwP+AXcaY8SISBnQBNmKHml4FGhhjBolIW2AfUNcYk+mE/wPwhjGmg5e4dwG3GmMWu6SVDUQA/R2/Pi7yTwFnGmPGFBfWGJPs417GAeMAWrRo0Wv+/Pme/kRHRxMUVPoOtby8PGrXrl3qcL7Iys1n0aYj7DmURUTTEIZ1a0xIkI4Dl4Xc3FySkpIIxLOUkZHhZkAqSgFaN6o2WTmb+C3978DJdqVB6J9pVK/sE5Urom4MHDhwnTEmtlwjLWcCsixd7Eyr97CGxG0AxpgMoGB9dIqI3AYcEJGGQIbj3hDIdPm/6LIfS4bjj4ssjrynn2dcxYX1ijFmFjALIDY21sTFxbn55+TkABAcXHqrPD093etk31OlAXDDgPAS5RT/ycnJ4YILLjil8i0r8fHxeNY3RQGtG1WZvLxMPls2EVdjJ6x+R4Ze8jZBQfXKHH9NrRuV/mkvdoek2UAL4GpjTI4P0YKSFmfezgEgxsU/BvehMFe2eJFNMcYccvw6ikgDD/8tfoRVFEVRlApl07anSEvf5ubWp8cb5WLs1GQCMZYxA+gKDHMmDQMgIueLyDkiUsuZL/MyEG+MSXVE3gUeEZHGItIFuBl4xyW8EZE4F9mxInKuM//nkQJZY8wO7LDZ4yISKiLDgWjgw5LCKoqiKEpFciQ1ic073HekP6v9WFqd4d8CFcU3lb0PT3tgPNAd+NVlv51R2OXfi7FDR5uBLOAvLsEfB3YBe4EVwLMu82zaYIeiNgE47s8Ayx35vU74AkYCscARYCrwJ2PM736GVRRFUZRyJz8/lzXrxmJMbqFb3dBW9Oo2LYBaVR8qe1n6XqC4Qz/mFRM2C7jR+XkSB0x3HXYyxjwPPO8jrmQnjK+0fIZVFEVRlIpg266XOHTU/aif82JepU6dRgHSqHpRLc7SMsa8X7KUoiiKopyepGfsYuPWR93c2rW+mnZn6rYb5YWuR1YURVGUAGKM4dsN48jLK5zWSp3gRpzXfXoAtap+qMGjKIqiKAFk1963+fX3ZW5uvbo9T93QlgHSqHqiBo+iKIqiBIjjJw6QsMn9LOyWZ1xKp/ZjAqNQNUYNHqXcycrKYuzYsbRv354GDRrQo0cP/ve///mUf+GFF2jZsiXh4eHceOONZGVlAXYH45EjR9KoUSMuv/xy0tNP7v341FNP8cILL1T4vSiKolQk3yfeRk5OauF17dr16NNjJnbLOqU8UYOnhpGVlcW8efN48sknmTdvXqFxUZ7k5ubStm1bVqxYQWpqKk888QR//vOfSU5OLiL7xRdfMHXqVJYuXUpycjK7d+/m8cftLgAfffQRIsLBgwdp2LAhM2fOBGDPnj0sWrSoyCGjiqIoVYl9+z9i3y8fubl1P/cJGtTvGCCNqjfVYpWW4h/r1q1j2LBhHDhwoNCtVatWLFq0iF69epVbOvXr12fSpEmF10OHDiUiIoJ169bRoUMHN9k5c+YwduxYIiPt2a2PPvooo0aNYurUqezZs4e4uDiCgoIYOHAgSUlJANxxxx1MmzbtlM4mUxRFOR3Iyj7C2o23urk1bXweXc76e4A0qv5oD08VR0T8/sXGxroZOwAHDhwgNjbW7zhOhZSUFHbs2FFo1LiyZcsWYmJOnuQRExNDSkoKhw4dIioqimXLlpGdnc3y5cuJjIxk4cKFNGvWjH79+p2SLoqiKKcD6zbdy4msXwuvRYLo2/NNakn5HRatuKMGj1Kh5OTkMGrUKK6//nq6dOlSxD8jI4Pw8JOHmRb8n56ezhVXXEFERASxsbGEh4czcuRIJk+ezL/+9S8efvhhBgwYwC233EJ2dnal3Y+iKEpZOfDbUnbtfcvNLeqcB2kc3i1AGtUM1OBRKoz8/Hyuu+466tSpw/Tp3veTCAsLIy0trfC64P8GDRogIkydOpWkpCRmzZrF1KlTmTBhAgkJCSQkJLBixQqys7N56623vMatKIpyupGTe4xvN4xzcwtv0JVu5zwcII1qDmrwKBWCMYaxY8eSkpLChx9+SHBwsFe5yMhIEhMTC68TExNp0aIFTZs2dZPbvHkzq1evZty4cWzatIlevXohIvTu3btwbo+iKMrpTuLWx8g4ttvFRejbcza1a4cETKeagho8VRxjjF+/zMxMWrVq5TWOVq1akZmZ6Vc8/jJx4kR++OEHFi1aRN26dX3KjR49mtmzZ7N161aOHDnCk08+yZgxY4rc46233spLL71ErVq1iIiI4OuvvyY7O5sVK1bQsaOuaFAU5fTn4OHv2fbji25u53S6jeZN+wZIo5pFiQaPiNQRkZEi8o6IbBORNBHJFpEDIhIvIpNF5NzKUFY5dUJCQli0aFERo6dglVZISPl9Xezdu5eZM2eyceNGWrZsSVhYGGFhYcydO5d9+/YRFhbGvn37ABg8eDD33XcfAwcOpH379rRv357Jkye7xff2228TFRVFbGwsACNGjKB169Y0b96cQ4cOMX78+HLTXVEUpSLIy89mzfqxGPIL3erXbUePyCkB1KpmIb6+2kWkHvAP4DagMfADsAH4HTgBNAEigN6O/9fAQ8aYbype7dOX2NhYk5DgftptTk4OgM9hneJIT0+nQYMG5aIb2H14Fi5cyK5du+jUqRPDhw8vV2OnJlKW8i0r8fHxxMXFVXq6yumP1o3Ti6RtT5LocTjoxRf8jzNbDq50XSqibojIOmNMbLlGWs4Ut5HJLuBX4DHgP8aYQ74EReRC4G/AFyJyjzFmZvmqqZQXISEhjBw5MtBqKIqi1BhS035g07Yn3Nw6trsuIMZOTaY4g2eiMeZjfyJxenW+EZFJQIdy0EtRFEVRqjzG5LNm/U3k55/cPiMkpDmx3fRonMrGp8Hjr7HjESYFSCmTRoqiKIpSTdi++zV+P7zaza139MuEhDT1EUKpKHxOWhaRW0QkqjKVURRFUZTqQsbxvWzY8qCbW5uWw+jQ5toAaVSzKW5IazpgROQwdkLySmAFsMGUZn2yoiiKotQwjDF8t2ECubkZhW7BQQ04r/trehJ6gCjO4IkCLgL6O78/AgZIF5HVWONnJfC9MSa3ohVVFEVRlKrCnp/m8kvKYje3nlHPUL9emwBppBQ3h2crsBWYASAiHbEG0ACsATQYawCdEJFvjTGXVry6iqIoinJ6k5n1OwlJd7q5ndFsAGdHjPMRQqkM/N5p2Riz2xjztjHmBmPMWcB5wCKgLjCwohRUFEVRlKrE94l/Jyv75E4utWqF0LfHG4jo4QaBpLghLTdEpAO2d6fg1wlIB74AVlWAboqiKIpSpfj5wGck/zzPzS2m6yQaNugcII2UAopbpdVFRMaJyPsisg/YDTwNNABeBnoCjY0xVxhjnq4cdZWqxM6dOwkNDeVvf/ubV39jDPfffz9NmzaladOm3HfffYXndaWmpjJo0CAaNWrEqFGjyMvLKwx38803s3Dhwkq5B0VRFH/Jzknju40T3dwah3fn3LPvCZBGiivF9a9tBZ4DsoBHgbOMMWcaY641xkw3xiTqaq2qR1ZOHvNW7eDJBd8zb9UOsnLySg50itx666307t3bp/+sWbP4+OOPSUxMJCkpic8++4yZM+0m3TNnzqRHjx6kpKSQnJxcaOCsWbOGAwcOMHz48ArTW1EU5VTYsPkBjp/4ufBapDZ9e86mVq3KP3ZGKUpxQ1rbgXOA4UALoKWIrAQSjDE5laGcUr6s2/Ubw57+jANHjhe6tWpcj0UPDqVXpzPKNa358+fTqFEjLrjgAn788UevMnPmzOGee+6hTRu7auGee+7hjTfeYMKECezZs4errrqKkJAQ+vfvz+7du8nLy+Ouu+5i7ty55aqroihKWUk5uIode2a4uZ179r00bdwzQBopnhS3SquriDTj5Jyda4GngGwRWYudt7MKWG2MyfAVj1KxyNXTyxT+wJHjxN73H7/lzYe3lSiTlpbGY489xtKlS5k9e7ZPuS1bthATE1N4HRMTw5YtWwCIiopiyZIlDBgwgFWrVvHQQw/x8ssvc/nll9OpUye/9VUURalo8vIy+Xb9TW5uDcLOJrrr4wHSSPFGsVPGjTEHjTEfGWPuNMb0xJ6Qfg3wLXAJ8ClwRES+r3hVlarCo48+ytixY2nbtm2xchkZGYSHhxdeh4eHk5GRgTGGsWPHkpqayvnnn0///v2JiYnhvffe484772TixIkMGDCARx55pKJvRVEUpUSSfvgnaRk73Nz69niDoNp1A6SR4g2/V2kBGGPSgP+KyE/AfuAIdj8e7bNTANi4cSNLlixhw4YNJcqGhYWRlpZWeJ2WlkZYWBgiQmhoKLNmzSr0u+aaa5gyZQpz584lLy+PFStWcNlll7F48WIGD9YThxVFCQyHj25ky85n3NzOjhhPi+YXBUgjxRclGjwiUhvoxcmhrQuBRoAAvwILsLsuKwrx8fEkJyfTrl07wPbi5OXlsXXrVtavX+8mGxkZSWJiIueddx4AiYmJREZGFolz8eLFGGMYPHgwEydOJDY2FhEhNjaWpKQkNXgURQkI+fm5rFk/FmNOLv6oG9qanlH/CqBWii98Gjwi8gjWwOkL1MMaOPuA/2KPlFhpjNnhK7xSOfgzpwbs6qyIiXPcJiwX0KpxPfbMuJ6Q4Npl1mfcuHGMHDmy8HratGkkJyczY8aMIrKjR4/m+eef54orrkBEeO6557j99tvdZDIzM3nggQdYtGgRABEREcTHxzNmzBi++eYb7rjjjjLrrCiKcir88OPzHD7q/iF3fvcZ1AkO9xFCCSTFzeH5J9AB+D9gDBBhjOlgjBltjHlTjZ2qRUhwbRY9OJRWjeu5uRes0ioPYwegXr16tGzZsvAXFhZGaGgozZs3Z9WqVYSFhRXKjh8/nmHDhtGtWzeioqIYMmQI48ePd4tvypQpjBo1qnA+0Pjx4zl48CDNmzenTZs2ujxdUZSAkJaxk8St7pOS27e5lratrwyQRkpJiK+tdESkpTHm10rWp8oTGxtrEhIS3Nxycuwq/uDg0u/FkJ6eToMGDcpFN7A9PQu/28WuX9Po1LIhw8/vVG7GTk2lLOVbVuLj44mLi6v0dJXTH60bFYcx+Xy16mJSDp6czVGnThOuvPQH6oaW7xYfFUFF1A0RWWeMiS3XSMuZ4palq7FTDQkJrs3IfrrFuaIoyqmyM/lNN2MHILbbC1XC2KnJFDeH591SxGOMMdeXgz6KoiiKctpy/MR+1m/6h5tbqzMuo2O76wKkkeIvxa3S+huQARzETlguDj1iQlEURanWGGP4buOt5OSe3E4jqHZ9+vSYiUhJr0kl0BRn8CQD7YHvgXeBBcaYY5WhlKIoiqKcbuzbv4CfD3zi5tY9cgph9TsERiGlVPhcpWWM6QjEYU9JfxH4VUTeFZFLRU1ZRVEUpQaRlXWItYnu24A0a9KHczrdGiCNlNJS0tESq4wxNwMtgZuBpsD/gJ9EZKqInFMJOiqKoihKQEnYdA+ZWb8VXteSYPr2fJNaoqtcqwrFGjwFGGOyjDHzjTFDgDbA+8A9wNMVqZyiKIqiBJpfUr5k9745bm7dujxCo4ZFd4ZXTl/8PktLREKAPwLXAYOAFGBxBemlKIqiKAEnJzeDbze4b4jaqGEUkec8ECCNlFPFn7O0BmCNnGsc+YXAEGCJ8bVroaIoiqJUAzZueYRjx5NdXIQ+Pd+kdq06gVJJOUV8DmmJyJMisgdYCkQAfwdaGGOuM8Z8pcaOUhLz58+na9eu1K9fn06dOrFq1Sqvci+88AItW7YkPDycG2+8kaysLAByc3MZOXIkjRo14vLLLyc9Pb0wzFNPPcULL7xQKfehKErN5PfD37Jt18tubl3PupPmTc4PkEZKWShuDs9DQGPsfJ3VQCfgfhH5p5ff5MpQVik7OXn5fLf7IJ8l7ue73QfJycuvkHS++uor7r//ft5++23S09NZuXIlHTt2LCL3xRdfMHXqVJYuXUpycjK7d+/m8cft+TQfffQRIsLBgwdp2LAhM2fOBGDPnj0sWrSoyEGjiqIo5UVeXhZr1o3FdZu5sHoRxJz7ROCUKiMmN4vj6z+l8Y5FHF//KSY3K9AqVSolDWk1BPzZQdkAj5copQSUvYeO8crS7aSeyCl0C0/Yx+2XnEP7pvXLNa3HH3+cxx57jD59+gBw5plnepWbM2cOY8eOJTLSTv579NFHGTVqFFOnTmXPnj3ExcURFBTEwIEDSUpKAuCOO+5g2rRpBAX5PQVNURSlVGze/jSp6Vvd3Pr0nEVwUPm2lZVF9k+bOPjWOPLTfqMpcHj7x9RadAbNbpxFnbbdAq1epVDcWVp+reBSAsvNc74rU/jUEzk8+dlmv+XfuL7krty8vDwSEhK48sorOeuss8jMzOSqq67i2WefpW7dum6yW7Zs4Y9//GPhdUxMDCkpKRw6dIioqCjeffddbrjhBpYvX86AAQNYuHAhzZo1o1+/fv7fpKIoSik4mraFzdunuLl1ajeGVmdcGiCNyobJzSo0dlzJT/uNg2+No9XD8UhQSIC0qzzUqFHKnZSUFHJycliwYAGrVq1i48aNbNiwgSeffLKIbEZGBuHh4YXXBf+np6dzxRVXEBERQWxsLOHh4YwcOZLJkyfzr3/9i4cffpgBAwZwyy23kJ2dXWn3pihK9Sbf5LFm3Vjyzcme8NCQFvSKfi6AWpWNE0lfFDF2CshP+40Tm76sZI0Cgxo8SrlT0Itz++2306pVK5o1a8bdd9/N559/XkQ2LCyMtLST59IU/N+gQQNEhKlTp5KUlMSsWbOYOnUqEyZMICEhgYSEBFasWEF2djZvvfVW5dyYoijVnu27pnPwiHvP+XndpxNSp0mANCo7WfsSi/XPPbSvkjQJLMWt0tooIsP9PUZCRNqIyMsicl8xMiEiMltE9opIuohsEJHLXfwvEZFtInJcRJaLSHuPsG+JSJqI/Coid5egz12OXKoTLsTFr4MT/3EnvUv9DauUTOPGjWnTpo1fh+lFRkaSmHjyYUxMTKRFixY0bdrUTW7z5s2sXr2acePGsWnTJnr16oWI0Lt378K5PYqiKGUh/dgeNmx5yM2tbauraNf66gBpVHay9yVxfO0HxcoENW1XSdoEluJmfb4HvAG8KiL/B6wCEoHfgSzsCq6OwHnAMOAiYAkwvYT0fnJk9wFXAP8RkW7Yk9k/Am4CFgFPAP8H9HHCTgLOxh5o2hJYLiJbjTFFNj8UkUHAA8DFwC/YvYMmO24A84A1TvpXAAtE5GxjzO9+hD2t8GdODdjVWQ9+uNFtwnIB4XWDefrq7gTXLr8OvxtuuIFXXnmFwYMHExwczIsvvsjQoUOLyI0ePZoxY8YwatQoWrVqxZNPPsmYMWPcZIwx3Hrrrbz00kvUqlWLiIgIpk+fTnZ2NitWrKBnz57lpreiKDUTYwzfbRhPXt7xQrfg4HDO6/5qlT0JPXP71xx6ZyIm+7hPmVoNz12R5CgAACAASURBVKBut8sqUavAUdzhoc9hl6I/h91ZeQGwAzgCHAf2A19jj5f4HbjEGDPYGLOjmDiPGWMmGWOSjTH5xpjPgD1AL2AEsMUY84ExJhNr4MSISBcn+GjgCWPMEWPMD1hjbIyPpK4HZhtjthhjjmCNpzEAItIZ6Ak8bow5YYz5ENgEXF1S2KpMcO1a3H7JOYTXDXZzD68bzO2XnFOuxg7Y1Va9e/emc+fOdO3alR49evDwww+zb98+wsLC2LfPdqEOHjyY++67j4EDB9K+fXvat2/P5Mnuuxy8/fbbREVFERsbC8CIESNo3bo1zZs359ChQ4wfP75I+oqiKKVh9753OfDbV25uvaKmUa9u6wBpVDaOr/+Ug7NvKtHYaXbjrBoxYRlA/N0/UETaAn2B1kAocAjYBqw1xpzSYn4RaQHsBboDE4E6xpiJLv6bscvdlwGHgZbGmBTH709Yo6XIejoRSQSmGGP+z7luhjXKmgEDHL+uLvLTAWOMub24sMaYQyXdU2xsrElISHBzy8mxvSrBwcHeghRLeno6DRo0KHU4X+Tk5bNh3xF+T8+keYNQerRrXO7GTk2jLOVbVuLj44mLi6v0dJXTH60b/nMiM4VPv+pKds6RQrcWzQfyh35Lq2TvTvrKt0n9pOgikbC4mwk+M5IfE1Zwdu+LqNvtsnIzdkRknTEmtlwiqyD83sjEGPMTdjiqXBCRYGAuMMcYs01EwrCGhSupQAMgzOXa088bYV5kcYkr1UM+FSjYKKa4sF4NHhEZB4wDaNGiBfHx8Z7+REdHn9K+MXl5eW47DJcHXZvVoWszuy165vFjZJZr7DWP3NxckpKSCMTm4xkZGUXqm6KA1o3ScDBjkpuxI9RBsseyYsWKAGp1ChhD020f0fjHogtEfo8cyY8N+kAaZLSO40hqGHy9JgBKBo6A7NwmIrWwc4Sygdsc5wzsRoeuNATSHb+C60wPP294xlXwf7oXP8+4igvrFWPMLGAW2B4ez6+q06mHRyl/cnJyuOCCC7SHRzmt0LrhHz/98gk/fetu2PSIeorIzqMCpNGpYfJyOfLBQxz3NHZqB9Nk5DO06XlloVNNrRuVPpbhrPqaDbQArjamcLODLUCMi1x97Byigrk0B1z9nf+3+EhmixfZFGdIagvQUUQaePhv8SOsoiiKUk3Izknlu423uLk1adSLrmfdGSCNTo387BMcemcix7//0M1d6tSj2dg3qOdi7NRkAjF5YwbQFRhmjDnh4r4QiBKRq0UkFHgMSDLGbHP83wUeEZHGzkTmm4F3CgKLiBGROBfZsSJyrog0Bh4pkHUmVW8EHheRUBEZDkQDH5YUVlEURak+rN90Hycyfym8Fgmib8/Z1KpVdY6tyT9+lIOvX0fm1mVu7rXqN6H5xLmEntM/QJqdflSqwePsqzMeO0n5VxHJcH6jjDG/Y1dKPYVdCXb+/7N35/FRF/fjx1+zu9nc90EIIZCEIxBuI4ciR22r9fjVg7ZabeVQ1EpFa6lHrYrg11Zra5WKolWsWrUVW7UeVVAQlPsm3CEHISHkzm6yu9ljfn/sJuST3YQN2RyQeT4ePMzO55qFNXln5j3zBm5ocfmjQB7uJOd1wNNNS9KFEKm4p6L2AnjanwK+8pxfiLbW1w1Ajuc5vwdmeZ7vz7WKoijKOe5k+VqOFKzQtGUP+w1xMWPbuKL3cVSXcGrZT2gs3Klp18elkvjLf2JMG9NDPeudujWMlVIWAm2mvEspVwNZbRyzAXM9f1qbASxrOe0kpfwT8Kc27lXguaatfrR5raIoinJuczgtbNpxm6YtKmI4Y7J+10M96jh72VEqXroFZ+1JTXtQ/ywSbnsVfXS/HupZ7+VXwCOE+J6U8oszn9kzpJRv9nQfFEVRlHPDngOPYao/qmmbMuEV9PqQHupRx9gKdlD5t9twNdRo2o0ZE0mY+xK60NbrchTwf0rrf0KIo0KIRUKIxC7tkaIoiqJ0kcrq7ew//EdN27CMX5CUMLWHetQxlv1fUfHiz7yCndDRl5E4f6UKdtrhb8DzHWAr7l2Hjwsh/iGEmN513VIURVGUwHK57GzcMQ+Jq7ktLDSV8dlP9mCv/Fe/dRWVr92OtGt3TwuffANxP38eEdQ3dkw+W34FPFLKtVLKG3Fvzvc73Am/XwkhDgghFnpWMylKs4KCAq644gpiY2NJTk5mwYIFOBwOn+f+4x//YNCgQYSHh3PNNddQVVXVfOyee+4hNjaWKVOmcOLEieb2t956i4ULF3b5+1AU5fyRe+SPVNdqK4dPGvcixqDePSoipcT05UtUv/MbcDk1xyK/fzcxs5YidPoe6t25o0OrtKSUlVLKp6WUw4DvARW4k3tPCCFWeoqAKr2Y0yU5WmFlR3E9RyusOF1dszvwL37xC5KSkigtLWXXrl2sW7eOF154weu83Nxcbr/9dt544w3KysoICwvjF79w74uxZcsWtm/fzsmTJ5k6dSpPPun+Lay2tpY//vGPPP74413Sd0VRzj+1pkPsOaCt0zd44E9J7X9lD/XIP9LlovbD/6P246e0B4Qg5vrHib5s4TlZ/qInnNUqLSHEFbiXl08GTgEf4C4wepMQ4m4p5fLAdVEJlHKznc8O1tFgbzGcG1TP5VlRJEYEdpfg/Px8FixYQEhICMnJyVx++eXk5nrvE/nWW29x9dVXM23aNACWLFnCiBEjMJlM5OfnM3XqVIKDg7n00kt57rnnAPjtb3/LokWLiI6ODmifFUU5P0npYtOOW3G5Tpd9DDbGc+GYZ3uwV2cmHY1UvXM/lp0fag/ojcTd9CfCxv6gZzp2jvI74BFCJAPzgFuBQcB64GZglZTSIYTQA3/BvWGgCni6yUsbW5cf65gGu4v399ac+USP26f4l7O+cOFC3nnnHWbMmEF1dTWffvopS5Ys8TovNzeXiy66qPl1ZmYmRqORw4cPk52dzfPPP4/FYmHNmjVkZ2ezbds2Dh06xLJly/zus6Iofdvh/Jc4VblB03bh2OcICe69a3BctnoqV96F7fB6TbsIiSB+zouEDJnSQz07d/k1pSWEWIV7A77fAJ8Ao6WU06WU70opHQBSSifwD9wlI5Q+bvr06eTm5hIVFUVqaio5OTlcc801XueZzWavkZro6GhMJhOjRo3i+uuvZ/LkyRQVFXH//fezcOFCnnvuOZ577jmmTZvGTTfdRE2N/wGboih9S31DMTv33a9pG9DvCgan3thDPTozp7mS8uU3ewU7usgEEn/xtgp2zpK/OTxDgXuAAVLKu6SUbdWw2gvMDEjPlHOWy+Xisssu47rrrqO+vp6Kigqqq6u5//77vc6NiIigrq5O01ZXV9dcMPXee+9l9+7dvPvuu7z77rtccskluFwuVqxYwZo1axgxYgS///3vu+V9KYpybpFSsnnXHdgdp2s/GwwRTBq/vNfmvTiqiil//sfYj+/RtBsSBpH0y39hHDCyh3p27vM34LkKeEVKaW59QAhhEEKkAUgpTVLKdV5XK31KVVUVx48fZ8GCBQQHBxMfH8+cOXP45JNPvM7Nzs5m9+7TqyaOHTuGzWZj2LBhmvPKysp46aWXeOSRR9i3bx9jxowhKCiICy+8kD179rS+raIoCgXF73Di5MeatgnZvyc8LK2HetS+xpKDnHr+RzgqCjTtQamjSFzwTwzxvbPf5wp/c3jygSnAFh/Hxnra1Zq4HuBvTo3TJfnHjipNwnKTsCAdP50Qh14XmN94EhISSE9PZ/ny5fz617/GbDbz+uuvM3asd42am266iSlTprB+/XomTJjAI488wnXXXdc8wtPkV7/6FYsXLyYsLIz09HS2bt2K2Wxm7dq1ZGRkBKTfiqKcP6y2CrbuvlvTlhh/McMy7uyhHrXPlreFilfnI60mTXvw0IuIn70cXUhED/Xs/OHvCE97PwmDAO+fokqvotcJLs+KIixI+08eFqTj8qyogAU7Td5//30+++wzEhMTGTJkCAaDgT//+c+Aexpr/Xr33HR2djYvvvgiN910E0lJSZhMJq/l61999RU1NTVce+21AEycOJErr7ySgQMH8tVXX/HAAw8EtO+Kopz7tu25F1tjRfNrnc7IlAmvIES31sz2i2Xv/yhfcYtXsBM67koSbn1FBTsBIqT0vQ+LECIGiPO8PIq7kvnuVqeFAguAq6SUA7uqk+eSnJwcuW3bNk2b3W4HICio40u/TSaT12hHZzhdkvwqG3VWJ1EhetLjggMe7PQ1nfn37ay1a9cyY8aMbn+u0vv15c/GiZOf8uW3V2jaxo1cyuis3/ZQj9pm3vg2NaseAakdN4iY+nOif/g7hC7wAVpXfDaEENullDkBvWmAtTeltRB4FJCeP++1cZ7wnKecA/Q6wZCEc6NAnqIoSkfZ7SY27bxd0xYbPYbsYb/poR75JqXEtHoZdZ957wUUdcWvifzOHb02sfpc1V7A8x+gAHdA8yqwFMhrdY4N2C+lVFmjiqIoSo/bmfsQDZbjza8FOqZM+Bs6XfePwLZFupzU/Ptx6r99U3tA6Ij90ROET/pxz3TsPNdmwCOl3I1nCksIIYGPpZQVbZ2vKIqiKD3pVOW3HDr2V03biKG/Ij6298y0SIeNqrfuw7LnU+0BQzDxP3uO0FHf7ZmO9QF+rdKSUr7e1R1RFEVRlLPldFrZuGMe7gwMt8jwTMaOWNz2Rd3MZTVR+dod2I5u0rSL0CgS5r5McEbvCczOR20GPEKIL4FfSCkPer5uj5RSXhrYrimKoiiKf/YefII600FN2+QJL2MwhPVQj7ScdeVUvDwXe8l+Tbs+OpmE214lqP/wHupZ39HeCE/LbCkdLcPm9s9VFEVRlG5TXbuHfYe1O64PGXwryYm9Y+N/R0UB5Svm4Kws0rQbEjNIuP11DLEpPdSzvqW9HJ6ZLb6e0S29URRFUZQOcLkcbNw+D09ZRwBCQ/pzwaine7BXpzUW76Pi5bm4zJWadmPaOOLnvYw+Iq6NKwOvaVuSSn0CRyusfW5bEr+rpSuKoihKb3Mw7y9U1mj3Pps49q8YjTE91KPTrIe/oXLlnUhbvaY9JGs6cT9fhi64+6bbys12PjtY595t39CPNUdMhAXVc3lWFIkRvWcFW1fyt1r6/UKI59s49pwQYlFgu6UoiqIo7TOZ89i1/3eatrQBs0gbcG0P9ei0hl0fU/HKPK9gJ+yCa4if+1K3BjtOlzwd7LTso93FZwfrcLray1g5f/i7heMcoK29dnZ5jisKAMuWLSMnJ4fg4GBmz56tObZmzRqysrIICwtj5syZFBYWtnmfgoICZs6cSVhYGFlZWaxevVpzn/T0dPr378+7777b3F5TU8OECRMwmUy+bqkoynlCSsmmnfNxOi3NbcagWCaO9fm7ebcyr3+dqjcXgtOuaY+YcRuxNzyN0HfviMqeEovPOorgDnryq2zd2p+e4m/AkwYcaePYMWBQYLqjdDXpsNGw40PqvlhGw44PkY7Af9BTUlJ4+OGHmTt3rqa9oqKC6667jiVLllBVVUVOTg4/+clP2rzPjTfeyPjx46msrOSJJ55g1qxZlJeXA3DPPffw0Ucf8dlnn3HnnXfidDoBePDBB3nggQcCWo5DUZTeJ6/wNU6WaxcQXzD6GUJDknuoR+4grPbTZ6j5z+PQqmxT9NUPEnP1A11SKqItDpdkS1E9W4/Xt3tendXZTT3qWf7m8DQAA9o4lop7x2Wll2s8vpeKV+fjqjvV3Kb7KImEuSswDhwdsOdcd911AGzbto3i4uLm9vfff5/s7Gx+9KMfAfDYY4+RkJDAwYMHycrK0tzj8OHD7Nixg88//5zQ0FCuv/56nn32WVatWsUdd9xBfX09o0aNAsBoNFJZWUlBQQH5+fksX748YO9FUZTep8FSyra9v9K0JSd9l8xBs3umQ4B0Oqh+73c0bPmn9oDOQOwNfyD8gmu6tT+ldXa+zjNR40cwExWi74Ye9Tx/A571wCIhxHtSyubgRggRDNznOa70gOL7Mjt1vavuFKee9f9/xNRnWlcX8V9ubi5jx45tfh0eHk5mZia5ubleAU9ubi4ZGRmakZqxY8eSm5sLQFJSErt3u2vZ6nQ6YmNjueaaa1i5cuVZ909RlHPD1t0LsNtrm1/r9WFMHv9Sj9WeknYrlW8sxJq7WtMujKHE3/JXQrKmd1tfGp0uthTWk1tm9ev8sCAd6XHBXdyr3sHfgOcx4FvgsBDiTeAE7hGfm4F4YHZXdE45v5jNZhITEzVt0dHRPvNtzGYz0dHRXueeOHECgBdffJGFCxdisVh44403WL58OZdeeilWq5XLLruMxsZGHnvsMaZP775vNIqidL2iE+9TVPK+pm3cyKVEhmf0SH9cDbVUvDqfxnztSjFdWCzxt75C8KBx3daXomob64+ZMTd65+uEGARSgs15eqotLEjH5VlRfWZpur+lJXYLIWYCfwTux5374wI2ANd76m4pSrsiIiKoq6vTtNXV1fnMtznTuePGjWPt2rUAlJaWct9997Fx40amT5/Os88+S0pKCtOmTaOwsFBVHFaU84StsZotu+7StMXHTiRryN090h9n7UnKV8zBcfKwpl0fm0LC/NcJSuqeIMxid/FtgZmjFb6zS7KSQpg8KByDTpBfZWP3gaOMHTFE7cPTFinlFmCaECIUiAWqpZSWM1ymKM2ys7N5/fXTZdnq6+vJy8sjOzvb57nHjh3DZDI1Bzm7d+/mpz/9qde59957L0uXLiU0NJS9e/eSk5OD0WjEbrdTXl5OUlJS170pRVG6zfa9v8ZiO9n8WieC3JXQRffnoNjL8qh4eTbO6hJNuyF5GInzX0Mf3fXJ01JK8iptfJNvxurwXloeFaxjWmYkA6KNzW1DEkIodlYwJGFUl/evt+nwxoOeIEcFOr2Evzk10mGj9IkZmoTlJrqoJPr/di3CEJh5XIfDgcPhwOl04nQ6sVqtGAwGrr32WhYtWsSqVau48sorefzxxxkzZoxX/g7AsGHDGDduHIsXL2bp0qV8+umn7Nmzh1WrVmnO++KLL7BarVx11VUApKen8+WXXzJw4EBsNhvx8fEBeU+KovSs0lNryCt8VdM2aviDxEZ3/w9uW+EuKl+5FVdDtabdmJ5DwtwV6MKi27gycMw2J+vzzRRVN3odE8CYlFAuSA0nSN93RnDOxO+ARwhhBH4ADAdCWh2WUsolgeyYEljCEEzC3BXeq7Si3Ku0AhXsACxdupTFi09XKH7zzTd59NFHeeyxx1i1ahULFizg5ptvZtKkSbzzzjvN591xxx2AOz8H4J133mH27NnExsaSlpbGe++9p8kBstlsLFq0iA8++KC57fnnn2fevHnYbDZeeOEF9Pq+sfpAUc5nDkcDm3bO17RFR45g1PCHur0v1oPrqHz9LmSj9vf+kOzvEv+zvyCCWv94DCwpJfvLrGwuqsfu9B7ViQvTMyMzss/sntwRQsoz77AohEjBna8zGHcR0aaQsfliKaX6yQLk5OTIbdu0yWt2u3vzqaCgjn8AW07pBIJ02LDs/RxHZRGG+DRCR38/oMFOX9SZf9/OWrt2LTNmzOj25yq93/n02di+99fsP/JMixbB5dO/ITF+Srf2o37bv6l+9wFwOTTt4ZN+TMz1SxD6rq3WVGNxsC7PzEmT3euYTsAFqWGMTQk7Y15OV3w2hBDbpZQ5Ab1pgPn7r/M0UA5MA4qASZ7Xc4GfAN/vkt4pAScMwYSNv7qnu6EoiuKXiqqtHDjyZ01bVuYvuz3YMa19hdqPnvRqj/zuXURdfm+XLo5wuiR7Si1sP16Pj0EdkiMNTMuMJDZUlcdsj79/O5cAvwaasrNcUsoC4BEhhB54Dvhh4LunKIqi9FVOVyMbd8xDcnqZdXjYIMZlP9FtfZAuF7Uf/wHz2le0B4Qg5ppHiJj68y59frnZzro8M5UNDq9jQTrBxEHhZPcLUatR/eBvwBMPlEgpXUKIetyrtJp8CSwIeM8URVGUPi338FPU1O3VtE0e/xJBhohueb502ql+9wEatv9He0AfRNxPnyFs3JVd9myHU7K9uJ7dJRZ8JZ4MjDFySUYEkcEqm8Rf/gY8xUCC5+s83FNYTVtKTgT829JRURRFUfxQW3eAvQe1a2Ey0n5GSr/LuuX5LlsDVX9fgPXgOk27CA4nfvZyQoZd3GXPLqlt5OtjZmp9lIUIMQguGhzBkIRgNarTQf4GPF8B04H/AC8BfxVCjAPswGWeNkVRFEXpNCldbNxxKy7X6SXXwcGJ5Iz+cztXBY7TXEXl326jsWiXpl0XEU/Cba9iTO2apfA2h4vNRfUcaKMsxJD4YC5KjyA0qPsKkJ5P/A14HgbiAKSUy4UQBtzJymHAU8DjXdM9RVEUpa85dOwFyqu+1bRNHPs8wcFdv6+Wo+oEFStm4yg/pmnXx6eROP81DAmDu+S5BVU2NuSbqfdRFiLcqOOSjAgGxaoVtZ3hb2mJCqCixevngee7qlOKoihK32RuKGRn7oOattTkqxk04Mdd/mx76SEqXp6Ls/akpj0oZSQJt72KPiqxjSvPnsXu4pt8M3mVvstCjOwXwqS0cIwGNarTWR1ew+bZk2cAcEJKWXKm8xVFURTFH1JKNu+8A4fD3NwWZIhi4rgXujxfxXZsGxWv3oa0aGv4BQ+ZQvyc5ehCArcfGrjf65EKG98WmLH5KAsRHaJnWmYEKVFGH1crZ6MjOy3/HFgMpLVoKwJ+J6V8swv6piiKovQh+cffoqTsM03bhFFPER6W2qXPtexbTeUbd4NDO8oSOuYHxN30TMA3ZzXZnKw/ZuJ4jfcGggIY6ykLYVBlIQLKrzEyIcQCYCVwBLgN+H+e/x4FXhdC3NX21Upfs2zZMnJycggODmb27NnN7QUFBQghiIiIaP6zZEnbFUkKCgqYOXMmYWFhZGVlsXr16uZja9asIT09nf79+/Puu+82t9fU1DBhwgRMJlOXvDdFUbqG1VbOtj33aNqSEqYxNP22Ln1u/eZ/UrnyTq9gJ/zinxH3s78ENNiRUrKv1MI/d1X5DHYSwg1cNyaGSYMiVLDTBfwd4bkPWCmlnNuq/VUhxErcmxL+NZAdU7qG02mjqOR9TPV5RIZnkpZyHXp9YH97SUlJ4eGHH+Z///sfFot3ndmamhoMhjN/9G688UamTJnCJ598wieffMKsWbM4cuQIiYmJ3HPPPXz00Uc4nU5mzpzJrFmz0Ov1PPjggzzwwAMBLcehKErX27p7IbbGyubXOl0wU8a/jBBdk7sipcS0Zjl1nz7jdSzq8nuJ/O5dAZ1Gq25wsO6YiTKT9waCegE5A8MZkxKKTi017zL+BjzJwDttHPsH0PXZZEqnVVZv56uNV2Oxlja3hYb0Z+aUj4iPvSBgz7nuuusA2LZtG8XFxWd1j8OHD7Njxw4+//xzQkNDuf7663n22WdZtWoVd9xxB/X19Ywa5V4aajQaqayspKCggPz8fJYvXx6w96IoStcrLv0vBcVva9rGjlhMVOSwLnmedLmo/WAJ5g1/1x4QOmJmLSFi8g0Be5bTJdld0sD24gZcPnYQ7B8ZxLTMCGJUWYgu5+/f8F4gs41jQ4F9gemO0lFvvN+53wYs1lI++cr/em8/u+7MxWbPZNCgQQgh+N73vsfTTz9NQkKC1zm5ublkZGRoRmrGjh1Lbm4uAElJSezevRsAnU5HbGws11xzDStXrux0/xRF6T6N9jo277pT0xYXPZ6RQ+/rkudJh42qtxdh2fWx9oDBSPzNfyF0dOBKQ54y21mXZ6KqwXsDwSC9YPKgcEYkqbIQ3cXfscKFwANCiB95amchhNALIX4MLALu7qoOKuePhIQEtm7dSmFhIdu3b8dkMnHTTTf5PNdsNhMdHa1pi46Obs7NefHFF1m4cCHz58/njTfeYPny5Vx66aVYrVYuu+wyZs6cybp163zdWlGUXmTnvgdosJweCRZCz5QL/oZOF/gRD5fVTMUrt3kFOyIkksT5rwcs2LE7JRsLzPxnb43PYGdQrJEfj41lZL9QFex0I38/Uf8EonBPazmFENW462npATPwzxb/aFJKOSjQHVXOfREREeTkuEeT+vXrx7Jly+jfvz91dXVERUV5nVtXp10eWldX1zziM27cONauXQtAaWkp9913Hxs3bmT69Ok8++yzpKSkMG3aNAoLC9U3FEXppcoq1nM4XzsFPXLor4mLGR/wZzlNFVS8Mhd7ca6mXReVRMJtr2FMyQrIc07UNvJ1nok6m/cGgiEGwcXpEWTGq7IQPcHfgGcN+Kxfpihnrel/eCm9P1rZ2dkcO3YMk8nUHOTs3r2bn/70p17n3nvvvSxdupTQ0FD27t1LTk4ORqMRu91OeXk5SUlJXftGFEXpMKfTyqYdt2raIiOGMmbEowF/lqOyyL17ckWhpt2QmE7C/JUY4jq/7N3mcLGpsJ6Dp3yXhRiaEMxFgyMIUWUheoy/Oy3PDtQDPUvcZwOjgbeb7i2EGAzkA/UtTv+DlHKJ53gwsByYBTQAT0kp/9TOc+4F7gdCgVXAnVJKW4tnvQZMAoqABVLK1f5c29v4m1PjdNr49//SNQnLTUJD+nPtZfkBW63lcDhwOBw4nU6cTidWqxWDwcD27duJiYlh6NChVFdXc/fddzNjxgyvqSuAYcOGMW7cOBYvXszSpUv59NNP2bNnD6tWrdKc98UXX2C1WrnqqqsASE9P58svv2TgwIHYbDbi47t+K3pFUTpuz4HHqTMf1rRNmfAKBn1oQJ/TeGI/FS/PwWWq0LQHDRxDwq2voI/o/PeI/Ep3WYgGu/eoToRRxyUZkaTFqg0Ee1pPpIWXAEtxFx319cmOkVJ6r9uDx3AnSA/CvWrsKyHEfinlZ61PFEJcBjwAfMfzvH/j3jTxAc8pbwMbgSs8f94TQgyVUpb7ce05Sa8PZuaU90RkIgAAIABJREFUj9pcpRXIpelLly5l8eLFza/ffPNNHn30UYYPH85DDz3EqVOniIqK4nvf+x5vv316ZcYdd9wBuPNzAN555x1mz55NbGwsaWlpvPfeeyQmnt7a3WazsWjRIj744IPmtueff5558+Zhs9l44YUX0Ov1AXtfiqIERlXNLnKPPKVpG5p+O/0SpgX0OdajG6l89Q6kzaxpDx5+CfG3/BVdcHin7t/Q6OKbfBPHqhp9Hs9ODmFiWjhGvRrV6Q2Er+mENk8WYiwwHAhpfUxK+XfvK9q911Ig1ccIT5CvgEcIcQKYI6X83PN6CTBUSum1flAI8Q+gQEr5kOf1pcBbUspkIcQw3KvOEqSUJs/x9Z7jL7Z3rT/vKycnR27btk3TZre7N5gKCgry5xYaLad0AsG9D8+/MdfnERGeSVrKtQHfh6ev6cy/b2etXbuWGTNmdPtzld6vt342XC4Hn66dRFXNjua2sJABXP29XIxB3qO9Z6th96dUvfUrcGqDkbAJPyT2J79HGM5+xEVKyeFyGxsLzNic3j9DY0L1TM+MJDmy+78n+KMrPhtCiO1SSv+X/PYAv0Z4hBAxwMfA5KYmz39b/kt3KOBpR6EQQgJfAIuklBVCiFggBdjd4rzdwDVt3CMb+KDVuf2EEPGeY8eagp0Wx7PPdK2UspJznF4fTPrAwO0xoSiK0hEHjv5JE+wATBy/PKDBjvnbt6h5/1Fo9Qt9xLS5RF/9IEJ39iMudVZ3WYjiWu+dknUCxqWEMT41DINOJSX3Nv5Oaf0fEA9MA9YD1wK1wFxgChCIn6AVwIXALs+z/gq8hXvqK8JzTm2L82uBtoY+Inyci+f81seajg/w41qfAY8QYj4wH9yrj5pWD7U4zpgxY/zaXbg1p9OpyiT0cg6Hgz179vhMvu5qZrPZ6/OmKNA7Pxt2ZzFltb/TtIUaZ5J3KJK8Q2s7/wApiTv8AXGHP/I6VDHiRxyNugi+/vrsbg1U6+Op0Cchfez+HOKy0M9xgvpjNjYcO6tHdDmnhOMNeirrXRR8vJ6BYU76UgULf38CX4Y7j2WT53WxlHI7sFYIsRz3Pj0/70xHpJRmoGkuqMyT3FwqhIjCvfQd3EvjrS2+bisSMHuO0+JcPOe3Ptb6Xu1d21bfVwArwD2l1XqosDdNaSmBZ7fbueiii9SUltKr9LbPhpQuvlj/HSSnp5iMxjiu/O47hIZ0fiWldDmpWfUI9a2DHZ2e2B8/SeqF15/1vasaHKzLM1Fu9k4vNejcZSFG909AJ9J8XN07FFbW8/yaQ9Ra7IARLBAdGsQvLx3OoPjO5TKdK/wd1+uPexrIiTvgaPkT+H3gykB3jNPTZUJKWQ2UAmNbHB8L5Hpd5Zbr49wyz5RULpAhhIhsdTzXj2sVRVGUs3Ck4BXKKrSbgV445tnABDt2G5V/X0D9Jm0FJBEUQvyclwg/y2DH6ZJsO17Pqj3VnPIR7KREBTFrbBxjU8J6dQ0su9PVItg5rdZi5/k1h7A7vVeXnY/8DXhOAjGerwtxT2M1GdKRBwohDEKIENybFuqFECGetklCiOFCCJ0n1+Y5YK2UsmlK6e/Aw0KIWCFEFu5q7Stb3FcKIWa0OHeeEGKkJ//n4aZzpZSHcU+bPep59rXAGNzLz9u9VlF86YmpLEU5lzRYTrBj7yJNW0rSZaQPvLnT93ZZ6ihfMRvr3s817bqwGBLueIPQkTPP6r5lJjur9lT7rIFl1AumZ0Rw1chookN690pQl0vywc5ir2CnSa3Fzs6i6m7uVc/wd0prA+4g57/AG7iDhcGAA7gF+LADz3wYaLmz1M24p8sO4c4VSgLqcCct39jivEdx78NTCFhw79HzGYAQIhX3VNReACnlZ0KIp4CvOL2XTstn3oA7iKnGvQ/PLClluZ/Xdpher8dqtfbIlIfS9RwOByEhXgsXFUXB/QvB5l13YXec3jndoA9n0oSXOr3bsLO2jIqX52IvPahp18f0J2H+SoL6dej3ccBdFmJLUT37Tlp8Hh8ca2RqRgThxt4d6Jyqs/LN0XK+zSunpsF3sNOk3OR7s8Tzjb8Bz2Lcq6QAnsadVPwTIAx3sPNLfx8opXwM9546vrzdRjuejf/mev60NgNY1nLaybMpoc+NCaWUBZ5r2npWm9eeDZ1Oh06nw2w2ExQUhBDC7//RHQ5Hcw6Q0ntIKZFSYrfbMRgM6Dqx6kNRzmdFJ96juPQDTdu47P8jIqxzFYjs5flUrJiNs6pY027oN5SE+a9hiOnf4Xser2nk62MmzD7KQoQGCaamR5IeZ+y1ZSFsDic7Cqv45mg5h076v9glMbJv/MLm707LeUCe52s7cJ/nT68gpXyzp/twJiEhIUgpcblcuFz+z5fu2bOHiy66qAt7ppwNIQR6vR6jsfd+81OUnmazVbJl9wJNW2LcFIZn3tWp+zYW7aHilXm46qs07cbBE0iY9zK6sJg2rvTNanexsdDM4XLfG+oPTwxh8qDwXlkWQkpJQUU9G46WszW/Eovdu1hpe6JDgxifFttFvetd2g14hBCjgWopZXEbx1OBWCnl3q7o3Pmm6YdkR3b/lVKqqTBFUc5J2/beh9V2qvm1Tmdk8oRX0Imznw6yHlpP5cpfIBsbNO0hI79D3M+eQ2f0vzSFlJJjVY18k2/CYvfOxYsM1jEtI5LUmN5XFsJktbMpr4JvjpZzosb39FuTYIOOrOQo8srNmG2nk6+bVmkF9ZGdoNsMeIQQ1wDv4t5s0GfAAyQAm4UQ10opP+mC/imKoijnoJKyzzlW9LqmbfTw3xITNfKs79mw40Oq3l4ELu2KqbALZxH7oycQev/3OqtvdLLhmJmCat9lIUb3D+XCgeEE9aKNalwuSW5JLRuOnmL38RqcrbOpW8lMjODioYlcODiekCA9dqeLnUXVbNlzgIljRjA+LbbPBDvQ/gjPHNzFPXe2dYKUcpcQ4i3cK6ZUwKMoiqJgd5jZtPN2TVtM1Ciyh599SULT169R+8FSr/bIS+8k6gf3+T21LKXk4CkrmwrrafRRFiLWUxaiXy8qC9GRBOTIEAMXZSZy8ZBE+sdoR7uC9DompsfTUOhgYnrfK6zcXsAzCfBnovW/uHdFVhRFURR25T5MfUNB82uBjikT/oZe1/GpISkldZ/8EdOXL3odi/7hw0ROm+P3vWotTr4+ZqKkzndZiPEDwhg/IAx9LygL0ZSAvOFIOYfL2k9A1gkYPSCGqUMTGZUag0EtovCpvYAnDijz4x6nPOcqiqIofVx51SYO5j2nacsaspCEuIkdvpd0Oqj+10M0bF2lPaAPIu6Gpwib8P/8uo9LSvaWWthaVI+PQR2SIgxMz4wkLqzj5X8CqaMJyP2iQpg6NJHJGQnEhPW+PKPepr1/3WrAnwrhyUBNYLqjKIqinKucrkY27riVlnWlI8LSGTtySYfv5Wq0UPXG3Vj3f6lpF8Yw4mcvJ2T4VL/uU1nvYG2eiYp632UhJqaFk50c2qM7JXc0ATlncDxThyaSmRihVol2QHsBzxbgR8B7Z7jHjz3nKoqiKH3YvkNPUlunrfgzecIKggwdq9Xkaqih4pVbaSzUppDqwuNIuO1vGAeOOeM9HC7JjuIGdpd475QMkBodxCUZkUT10E7JZ5OAPHVoIjmeBGSl49oLeF4APhZCbJRSPuvrBCHEvcD1dE0tLUVRFOUcUVOXy76DT2jaMgfNoX/Sdzt0H0d1CRUvz8FRdlTTro9Lde+enJh+xnucrLOz7piJGov3lFCwXjBlcATDEoN7ZHTkrBKQhybSP9r/5faKb20GPFLKT4UQfwb+JISYA3yEu6wDwCDgamAU8GxTiQdFURSl73FJJxu3z8MlT/8ADwnuxwWjn+nQfewnj7h3T649qWkP6p9FwvzX0Ee1X2i00eliS1E9uSd9l0rIiA/m4sERhBm7N6m3wwnIqTFMHaISkAOt3QwtKeV9QoidwIPAQ60OHwB+LqV8q6s6pyiKovR+h/KWUVG9WdM2cdwygo3+7+BrK9hBxSu3Ii21mnZj5iQS5ryELjSy3euLqm2sP2bG3Oi9k31YkI6pGRGkxwX73Z/OUgnIvc8ZU9I9ZRveFEL0BwZ6mo9LKUu7tGeKoihKr2eqz2dnrvb34YEp15KWcr3f97Ds/4qqvy9A2rUjM6GjLyPupj8jgtoOVCx2F98WmDla4bssRFaSuyxEsKF7RkqaEpA3HC2nRCUg9yp+r8HzBDgqyFEURVEATyX0nbfjdJ4u8xAUFM3Escv8/uFdv+U9qv/1ELi0IyDhU24k5rrFCJ3vBF0pJXmVNr7JN2N1eCf8RgXrmJYZyYDorh8tUQnI54ae3XRAURRFOWcdK/o7pae+0LRdMOqPhIWmnPFaKSWmr1ZQ9/FTXseivr+QyO//ss2gyWxzsj7fTJGPshACd1mInG4oC9GRBOSokCCmZCaoBOQepAIeRVEUpcMs1jK27blX09YvcSZDBs8747XS5aL2oycxf/2q9oAQxFz3OBEX/dT3dVJyoMzKpqJ67D52EIwL0zMjM5LEiK4rC2FzONleWMU3KgH5nKMCHkVRFKXDtu7+JY326ubXen0oU8a/fMapLOlopOqd+7Hs/FB7QG8k7uY/Ezbmcp/X1VgcfJ1nptTkuyzEBalhjE3pmrIQKgH5/KACHkVRFKVDjpd8QOGJf2naxo54nMiIzHavc9nqqVx5F7bD6zXtIiSC+DkvETJkstc1TpdkT6mF7cd9l4VIjjQwLSOS2C4oC6ESkM8vKuBRFEVR/NZor2Xzrl9o2uJiLmDEkHvavc5prqTilVuxH9+jaddFJpIw/zWMKSO8rik321mXZ6aywbssRJBOMHFQONn9QgIaXDhdkv0ltWw4cordxSoB+XziV8AjhLgfSJVS/tLHsedwL1N/OtCdUxRFUXqXHXt/g8Va0vxaCANTJvwNna7tHyeOqmIqXroFR0WBpt2QMIiE+SsxxKdpz3dKthfXs7vEgq9wY2CMkUsyIogMDlyA0ZyAfLScGotKQD4f+TvCMwdoa8vMXcCvARXwKIqinMdOlq/lSMEKTVv2sPuJixnb5jWNJQepeHkOrrpTmvag1FEk3Po39JEJmvaSuka+zjNTa/XOkwkxuMtCDE0ITFkIlYDct/gb8KQBR9o4dgx3qQlFURTlPOVwWti04zZNW1TEcMZkPdzmNba8zVS8ejvSqg0mgodeTPzsF9CFRDS3NTpcbC6qZ3+Z77IQmfHBXJweQWhQ5wINKSX5FfV8c7ScLfkVWO3eOzO3lBwVwsVDE5mSmUB0qEpAPpf5G/A0AAPaOJYK+N7iUlEURTkv7DnwGKZ6bUHPKRNeQa8P8Xm+Ze//qHzzHnBo98oJHXcVcTc+jTCcDh4KqmxsyDdT76MsRLhRx9T0CAZ3siyEyWpnY14F36gE5D7L34BnPbBICPGelLI5uBFCBAP3eY4riqIo56HK6u3sP6LNahiecRdJCVN9nm/e+DY1qx4BqQ1gIi65hej/9zDCMx1ksbv4Jt9MXqXv35lH9gthYtrZl4VQCchKS/4GPI8B3wKHhRBvAidwj/jcDMQDs7uic4qiKErPcrnsbNwxDylP59SEhQ5kfPaTXudKKTF9sYy6/z3rdSzqikVEfud2hBBIKTlSYePbAjM2H2UhokP0TMuMICXq7KaQOpyAPCSBi4eoBOTznV8Bj5RytxBiJvBH4H5AB7iADcD1UsrdXddFRVEUpafkHvkj1bXab/GTx79IUJC2erl0Oan59+PUf/um9gY6PbGzniB80o8AMNmcrD9m4niNdyAigLEpoVyQGo6hg2Uhzi4BOYlRqdEqAbmP6Ejx0C3ANCFEKBALVEsp258IVRRFUc5ZtaZD7DmwWNOWPvAmBiRfoWmTDhtVb92HZc+n2hsYgon/+fOEZl+KlJLck1Y2F5lx+MgTTgg3MD0zgoRw/8tCqARkpSM6vPGgJ8hRgY6iKMp5TEoXm3bcist1Or8m2JhAzhjtdJXLYqJy5R3Yjm7StIvQKBLmvUxweg7VDQ7WHTNRZvLeQFAvIGdgOKP7h/pdFkIlICtno82ARwjxCPCKlLLE83V7pJRySWC7piiKovSUw/kvcapyg6btwrF/IST49L45zrpyKl6ei71kv+Y8fXQyCfNfQ5c0lB3F9WwvbsBXvnD/yCCmZUYQE3rm372dLkluSQ3fHCln9/EanLL9BOQhSRFcPEQlICuntfcpewz4DCjxfN0eCaiAR1EU5TxQ31DMzn33a9oG9LuCwak3Nr92VBRQvmIOzsoizXmGpEwS5q+kKiiRdXurqWrw3kAwSC+YPCicEUlnLgtxqs7KhqPlbFQJyEontRnwSCl1vr5WFEVRzl9SSjbvugO743Tir8EQwaTxLzYHJ43F+6h4eS4uc6XmWmPaOKLnvMzWKiN7S2t8loVIizVySXoEEe2UhbDZnWwvUgnIgWazO3l/Ux6rt56iVH+Y6yZnEtyHRr9U8VBFURSlWUHxO5w4+bGmbUL2HwgPGwiA9fA3VK68E2mr15wTMmIG1h8+w/tHndTZvPNqQgyCi9MjyIz3XRbibBKQpw5NZLJKQPbL9rxTXP3kfymtbgDg1U2f0z82jI8evIoLMpN6uHfdQwU8iqIoCgBWWwVbd9+taUuKn8qwjDsAaNj1MVX/uA+c2qml4AnXknvhQxw86nvKaWhCMFMG+y4LoRKQu9ap2gZ2HCvnJ8/8jzqLdtfr0uoGrn7yv+Qvv6VPjPT4HfAIIeYDdwLDAa89vqWU5//flqIoynls2557sTVWNL/W6YxMnvAyQugwr3+dmg+WQKtkYefkeXw2eD4Nld65OhFGHZdkRJAWq/2RoRKQA6+m3kbu8Sr2FVWyr6jS83UV5XXtB5Gl1Q38e3MeN0wd1k097Tl+BTxCiJ8DzwOvA2OBV4Eg4P8B5cBbXdVBRVEUpeudOPkp+ce1mwaOyXqUqIjh1H76DKbVL3hdUzb5V2xL/TH42C05O9ldFsKoPz2qoxKQO6/BZmf/8armgGbf8Ur2FVVRXGk+63vmnawLYA97L39HeO4BnsS9EutW4AUp5Q4hRCywFqhs51pFURSlF7PbTWzaebumLTZ6LCMz76X6nw/RsOWfmmNSZyD3wocpTL3c614xoXqmZ0aSHOneQLCjCchjUmO5eEhin09AbrQ7OVxa4xmx8YzcHK/iWFlt60G2TstMjgrsDXspfwOeocDXuMtJuAAjgJSyWgjxBPAEsKxLeqgoiqJ0qZ25D9FgOd78WqBj8pi/Uv3GPVhzV2vOdRpC2T75/yhPnqJp1wkYlxLG+NQw9AKOlZvZcOQUWwsqVQJyO5xOF8fK6ppHapoCnMOlNTic7f+9+SM4SE/WgFgOl1RjafSeduwfG8a1kzI7/Zxzgb8BjwXQSSmlEOIkkAE0batpBlK6onOKoihK1zpV+S2Hjv1V05aVvgDXu8/RmL9N095ojGbL1D9RG5etaU8MNzA9M5IgneTLAydVArIPUkqOV5ibR2qaApsDJ6qw+ghEOkqvEwxPiWVUWhyj0uLd/x0YT0a/KPR6ndcqLaB5lVZfSFgG/wOevcAQYDWwHnhICJEPOHBvSniwS3qnKIqidBmn08rGHfOgxY45EaGD6b/mAI2leZpzG8KS2XLJX6iPHNTcZtDBhNQwdC4b/9xyTCUg4w5sTtVaTk9FHa9sTiY2nSFvyR9CQEa/aEYNPB3YZA+MY1hKbLuBywWZSeQvv4V/b85j9cZdfHfKOK6dpPbh8WUF7lEdgN/hDnya9hw3AdcEuF+KoihKF9t78AnqTNrfV4cdiEC2CnbqojLZcsmfsYWe3q8lIVyPy97AP7453mcTkKvN1ubk4dzjpwOcijprQO6fGh/RPFKTPTCOUWlxjEiNIzzE/wKrLQUH6blh6jCSHSXM6AOrslrzK+CRUr7b4uujQohsYAoQBnwrpaxo82JFURSl16mu3cO+w7/XtKVUJBB9okHTVpkwjm0XPY3DGAm4c3Xq6018dri83fufTwnI9VY7B4q1q6L2FVVyoqr+zBf7ISEqhNFpTUFNPKM8X8eEe+0Ao3SCv8vSpwE7pJRmACllPe5RHoQQ4UKIaVLKr7uum4qiKEqguFwONm6fh5Snq5cbGw1kHA3XnHcyZTo7Jy3GpQ8BoK6+nvyTFdidbeecnMsJyI12J4dKqjWrovYVVZJ/qi4gK6OiwozuoKZFYDMqLY6k6LDO31w5I3+ntL7CPaKzxcexLM/xvjMRqCiKcg47mPcXKmu0CcnD8uIJcp7+Nl6U/kP2jV+E1BmwOxwUnaqk2ux7RCPYoOPC9HguHnJuJCA7nS7yymo1q6L2Ha/kSGltQFZGhRj1jEyNa56OagpsUuN7/9/N+czfgKe9f6FgoPMp5oqiKEqXM5nz2LX/d5q2xIpwEqtOj+4cGTGXwyNvAyGoqDVxvLwSp8s7EBiSFMHUIUlcMDiuVyYgSykpKjc1j9Q05dsEamWUQa9jeEqMZlXUqLQ40pPcK6OU3qXNgEcIMZjTicoAOUKIiFanhQJzgaKA90xRFEUJKCklm3bOx+k8vWTcYNcx9Fi8+ziC3HH3UThkFja7ncKyCuoatMvLmxKQpw5JJLmXJCBLKSmrafAkDzfl2bgDnECtjMrsF306sEmLZ9TAOIb2j8HYCwM9xbf2RnhuAR7FvV5R4i4t0XKkR3peO4C7uqqDiqIoSmDkFb7GyfIvNW1DCuIJthtw6oLYNfExSgd8h1PVtZyoqMLlSVzpTQnILVdGufNs3FNSlabArIwamBDRPFLTlDw8IjWWsOCzWxml9B7tBTwrcZeNEMCXuIOa/a3OsQGHpZRVXdE5RVEUJTAaLKVs2/MrTVtsdSjJpyKwG8LYftFTFEePoeB4CfVWG9CzCcj1Vjv7i6u8SiuUBGhlVFJ0aPNITdPqqOyBcUSrlVHnrTYDHillIVAIIISYiXuVVvuFUBRFUZQeZXe62FFYxd4aA6HHKpgwKA5Lo5NP196C3VHbfJ7OKRiel0BjcBybL/4zB11JnCwsxmjQMXVoYrclINvsTg6dqPYqrZB/KjAFLaPDjM3BTPOeNmplVJ/k7z4867q6I4qiKErnFFbW8/yaQ9Ra7EAQe9bnYfj2GFnBnxOn/0JzbkZhHC7DYNZc+BS5dUZSYxzcclFGlyUgO5wu8k7WapZ75x6v4nBJDU5X59d8hxoNjBwYq5mOGpUWz4C4cLUySgHaT1rOp+V+4+2TUkq/qo8JIRYAs4HRwNtSytktjl0K/BVIAzYDsz0jTQghgoHlwCygAXhKSvmndp5zL3A/7sTqVcCdUkqb59hg4DVgEu6E6wVSytX+XKsoitIb2Z0unl9ziDqrnbjIcIKDgnBJyWDXUSJsj2NvEcNEmYKJaMjhw/GLGdy/P78dGrgEZJdLUlRh0qyK2ne8kgPF1djsnV8ZFWTwrIxqsdx7VFo8gxMj1coopV3tjfCsw/+ApyNKgKXAZbgDCgCEEAnA+8CtwEfAEuBdYLLnlMdwV20fBCQDXwkh9kspP2v9ACHEZcADwHc8z/s3sNjTBvA2sBG4wvPnPSHEUClluR/XKoqi9Do7CquwuwSj09MwGtzf2mMrdhFTdgtliadXKgkXJFVOw/KTFdw7NPWsE5CllJysaSC31e7DucerMFsDszJqSLJnZVSLUZuh/aMJMqiVUUrHtZfDM7srHiilfB9ACJEDpLY4dB2QK6X8l+f4Y0CFECJLSnkQ+DkwR0pZDVQLIV7GPVLkFfDgXmH2NyllrudeS4C3gAeEEMOACcD3pZQWYJUQ4h7geuDF9q4N3N+CoihK4Jyqs/LBzmKGDkgmWLhILvqcxNJvCDV9xJ5s7ZqSAZYLmPTLD9EFhfh9/yqTtbkA5ulK35VUmQMz8J2WEKlZ7p2dFseIAXGEBvu7VZyinFlv+jRlA7ubXkgp64UQeUC2EKIMSGl53PN1W0VLs4EPWp3bTwgR7zl2rFUC9m5Pe7vXSikrO/62FEVRuobd4eSjvWXsK62nf2I/4k1HufCbXxNircCpc7Fl3EnN+REykUtu+LrNYMdsaWR/cXVzQLPvuHtfm0CtjOoXE9ZcVqEpiXhkqloZpXQPvwMeIcRo3PvyTAdigSrcy9aXSCn3BqAvEUDranS1QKTnWNPr1sfaulfrc2lxr9pW59cCA/y41mfAI4SYD8wH6NevH2vXrm2jWx1nNpsDej/l/KI+H32PC0GDLpxyGUWDLhKDIYh+MdFEVR9gytcLMDjcxT/z06qxhp6ulYWEsKhH2PDNFhqdLoqqbORX2SiotFJQZSO/0kppXeenogDCjToy4kMYHB9MelwI6fHBDI4PISa06UeOEyjHVlrOztKAPFLpgL76fcPf4qEX4s7psQAfAidx59FcDVzpKR66vZN9MQNRrdqiAJPnWNNra6tj/tyr6WuTj2Ot79XetT5JKVcAKwBycnLkjBkz2jq1w9auXUsg76ecX9Tno2+w2F0UVTdSUG2juKYRhwt0zkaSy7fRr3QDSaUbCGtwj+a4hKRoQDXHU7S/1+lsM3hldyb7ik5wpDQwK6PCgg1kt9jHpmn0JkWtjOrV+ur3DX9HeJ4E9gGXtpwKEkJE4q6a/iTw/U72JRd3/kzTvcOBTNx5PdVCiFJgLNC0tnKs55q27jUW+GeLc8uklJVCiFwgQwgR2eK9jAX+caZrO/n+FEVR/FZrcVJQbaOgqpEykx0JGG3V9Cv9ln6lG0gs29w8mtPEFG5jz8iTNBq1q6GMNj2b1ybzXmXeWfUlyKAjKyVWs9x71MA4BidFodOpwEY5N/gb8EwGftZ640EppUkI8QfgdX8fKIQweJ6rB/RCiBDc5Sn+DTwthLge+Bh4BNjjSVgG+DvwsBBiG9APuA2Y0+K+EpgppVzrOXelEOItoBR4GPfO0UgpDwu07B2+AAAgAElEQVQhdgGPCiEeBn4AjMGdtEx71yqKonQVKSWnzA4KqmwUVjdSbXGClETU5ZNRuoGk0vXEVu5DtLF41iWkz2AHwKWT5DfGnrEPOp1wr4wa2CKwSYtjSLJaGaWc+/wNeM409tmRsdGHcecCNbkZWCylfMwT7CwD3sS9D88NLc57FPc+PIW4p9b+0LQkXQiRinsqai+AlPIzIcRTwFec3kun5TNvwB3EVOPeh2eWlLLcz2sVRVECwuGUnKhrpKCqkaLqRhrsLoTLTlz5LkZ6pqrC60+c8T4Syf70Cp/BDoAjyEV5nFkzMT8oMbJFhW93EnHWgFi1Mko5b/n7yd4MPCSEWN1qSisc9wZ9m/x9oJTyMdx76vg6thrIauOYDXdl9rk+Ds8AlrWcdvJsSuhzY0IpZYHnmrb62Oa1iqIoneErHyfIVkvSyW8ZXrqBxJObCHL4tyrqlDOcdcGR6IYfJi6m/co/k4e5mHPFd8j2rIyKCuve2liK0tP8DXgewr0iq1AI8V/cUz3JwJW4R0FmdEXn/CWlfLMnn68oitKeWouDgupGTT5OuKmQtBL3VFVcxR4ELr/uVWQYyMd1aXzdGM24URuYOOhbv667/fIrGDp4ZCfehaKc2/ytpbVFCDEZd17NZUAc7mXpXxK4ZemKoijnBSklZWYHhVU2CqobqbE4ES4HsRW7yfJMVUWYj/t1L4cwkB+RTW7YON4pTWJrfj1XjlzN7JHvYDT4t4zcYOhHxsDrz3yiopzH/J6slVLuwV3HSlEURWnF4ZQU1zZSWN1IYbUNi11iaDSRdHIjg0s3kHRyI0H29qedmpgNURyJHM/hqAnkRYzmQGk9m3YWMrb/Zv5w9X+ID6/xeV1Kv8uprN6BrfFUc1tIcH++c9FH6PVqcz+lb/N3H567cRf6bL0xoKIoSp/VnI9TZaO41p2PE2Y+TnKJexQnrmIXOulfwcyykIEcjprAocgJnAjLBKGjrt7KN1sKCXbt5/EffEhyxAGf18bH5JAz9i8kxV+E02mjqOTf7N23mtGjvktayrUq2FEU/B/heQb4oxDic9xL0D9U1cMVRemLaiwOCj1BTpnJAS4HMZX7GFK6nn6lG4gwFfp1H7vUcTQki4L4CzkUNYFaY2LzMZfLRd7xcobGWXjqhx/jtPwLX4thQ4L7MT77STIH3YIQ7iKgen0w6QNvoDAvmfSBMwLxlhXlvOBvwDMQuAn3EvJ3gTohxL+Av0sp13dV5xRFUXqar3wcg72ehLJNjCnZQNLJbzE2tq5W41uVM4SvrBkci70Qe+ZU7EHhXucYBVw1Lom0izey99Dj2C3e99aJILKGLGR01u8wBrXeOF5RFF/8TVo+iXuU5xlPTa2f4d7LZp4Qogh4Q0r5u67rpqIoSvfxlY8TWl9Cv5L1DCvdQHz5TnTSceYbAYca41htyWB1QwanorOYMjadyDDvKaZgg45ZF6QxJGYH2/fcwo78Qz7vNyD5SnJG/4moyGGdeo+K0td0eIcpz4qs3wgh7geuAF7EvWxdBTyKopyzLHaXO8BpysdxOomp2k9ayQb6la4nsu6YX/exSx2brQOag5xCRwyhwUFMGZXGuAFxPq+5YFAcV2XbOHxkHl/t/9jnOVERw8kZ82cGJP/grN+jovRlZ7WlphBiOu7prVlANLAtkJ1SFEXpDjUWBwVV7lGckyYHekcDiWWbGemZqgq2Vft3H2cwX1rSWd2QwTrrIOpcIc3HRmX0Y+LIVHQ6ndd1ceFGfpIThzQtY92Gv+CS3svMgwxRjBnxGMMz70KvU5sFKsrZ8jvgEUJk4Z7KuglIw12S4QXceTy+x14VRVF6EVfLelVVjdRYnYQ0nKRfyQYuLN1AfPl29C7/9rbJs8eyusE9irPVloKT0wFNanwEV+QMJjomimqL9/2EgO9mJTE6fg37cn+L1XbK6xwQDBl8K+NGLiU0JOls37KiKB7+LkvfBozHXYllFe4gZ11XdkxRFCUQ7E7JiVpPvaoaG5ZGJ9HVB+hXsoFRpRuIrj3i130cUrDVNoDVDRl80ZBBvuN0MU6dTjB1eDJXThjMZeMGkl9t5fPckz6DnUHx4fxwZBlFBXexrXi7z2clxU8lZ8xfiI+dcHZvWlEUL/6O8JQBPwU+kFJau7A/iqIonebOx7FRUNXIidpGZKOFhFNbGVKynqST3xJirTzzTYBaVzDrLIP4oiGDtZZ0alpMVcVHhnD5+DRPkJNGXGQI+0tqeXNjPuVm7107gg06rh5lIMz2e3btesvn88JCU5kw6mkGp/4EIcTZvXlFUXzyd5XWlV3dEUVRlM5oyscpqHbvjxNsOUW/0m8YV7KBhFPb0Lv82zqswB7tHsWxZLDFOgAH+uZj49L/f3t3Hh9ldS9+/HNmyWQjCYQkhEA29i1CEtwVsLQqaFvQn+W6Ikmrvbf3trfX7sutvV2sV6u2vVbtgAuIVi0uVFEB2QIBBUWQVSAJIRm27PskM+f3xzOJIZmEgcxkmXzfr9e8Yp7nPGfOEw/PfOesw5mfmcr8rBQuHZuA2Wx0Y1U3NGPfcoQdx7wHUpeMCmNm3OscLXiY0676TufNplCmjP8hk8f/EKul81R1IUTPXcgYnnCMncpnYeylVYaxoehzWuvO/4KFECKA3FpzuqaFQk9LTlVDC1GVh0go3cI4Rx7Rlb4NLXRpxa6mRNbWp7OuIZ0jzcMAo3UlItTKTRmjmZ+Vwo0zUkiKjTznWq01W4+c4bVdxdQ1dZ6mHhNmYf74zyg/+SsOHyn0+v4pSf+PzKkPExmReiG3L4S4QL6O4RmBEdyMB4qAk0A6xiytf1dKzdZanwpUIYUQAs4dj1NU0YSzqYHhp3cx2pFHdmkeoY2+7X5T4w5hU0MK6+rT+aAhjQp3WNu5sSOimZ9ltOJcOzkJm9XsNQ9HVQMr8gs4fKrz/lgKmDWmgljXwxQf2+D1+qHRGWRnPMGIuNk+lVkI0TO+tvA8DAwFrtFab209qJS6EmMQ8x+AxX4vnRBi0GtodretclxS5cRcX0a8I48ppXnEnf4Qs8u3rqrjzVFta+NsbxxFs6erymoxMXdqEvOzUpifmcq4kTHd5tPscrNmbylr9pbS4u683UNyjJMr4ldw0mHnDO5O520hsUyf/BvGpn0Tk/IeTAkh/M/XgOdG4Eftgx0ArfU2pdTPgYf8XjIhxKBV0dBCUet4nOpmhlQdIaF0C5c58oip2O9THm4NnzQltgU5B5tjae2qGjksgnmZKczLTGFuxmiGhPm2vs2hk9WsyC/gZHXnuRshZjdzUzfgrHgUh6O803mlzExI/zcyJv0KW8jQTueFEIHla8ATCZR2ce6E57wQQlwUt9acqvGsj1PhpKaugdgzu9pacsIafOsxr3Nb2dyQwrqGdD6oT+Ws2xgArBRcPj7B6KrKTGV62vALmgVV29jMa7uK2XrEe5fZ9IQDjDQ9Qu3pfV7Pj4ify8yMx4mJmuLzewrhb01NTaxatYp169bhcDhYuHAhNlvnbU6Cla8BzyGMRQff9XLuTuCg30okhBgUmlv3q/KMx3HXlhF/chtjS7cw/NSHWFwNPuVT2hLZNqsqv3E0Tdp4rMVE2Fg0PZn5WancMCOZ4VFh58mpM601O46V8fePiqj1Mih5eOhpLh3+DLVV/6TWy/WREelkT/sjoxK/KtPMRZ/atWsXN998Mw6HA4Bly5aRmJjI6tWrycrK6uPS9Q5fA55HgBeUUgnASsABjMDYQHQuRjAkhBDdqne6OV5hjMc5UdFEWNUxEhx5ZJbmEVP+GYrOY2K82d2U0Bbk7HfG0dpVNS05lnmZKczPSuWKCSOwmDtv5+Cr09WNrNhewAFHdadzJuq5esRrmBqWUlvVeQyRxRzBtIk/Z9LY/8RsHjzfoMWF01rjdDpxOp00NTX59PNC09TX17Nq1SoaG8/tinU4HNx8880UFBQMipYeX9fhWeGZlv5rwN7u1Cngfq31ykAUTggxsGmtqWxwUVThpLC8idPVDcSe+Zh4Rx7XluYRXu/wKZ8Gt4W8xmTe98yqOu0yetHDQizclDWK+VmpzMtMITluSI/L3OJy894+B2/vKaHZ1TEA04yP2sBo659prnN4GZIM6cl3M2PK7wkPG9njsoie01rT0tJyQcHCxQYWF5Omudm3rUwCxeFw8Prrr7No0aI+LUdv8HkdHq31M0opOzABYx2ecuCQ1trbv3khxCBljMdp9kwdd1JfVU78yW0klW7hklPbsbb4tmzXyZaItgHHWxuTafR0VaXFR/GdLKMVZ9bkJMJsF7UHsldHTtewPL+A0srO3WnRloNkDf0zLY27aHZ2vjZ26KXMvORPxA27zG/luRh9MU7D5XL1adDQXRqn04nWvrUcDlZHjx7t6yL0Cl/X4fklYNdalwIHOpxLBL6ptf51AMonhBgAWsfjFJY3cby8CUtFAfGOPCaX5jG0bC/Ka1tIZ3ua4tuCnL3OeEBhMZu4ZkpiW1fVxKShfh8PU+9s4R+7itl8uPMmnlZVxvQYO2Etb9DS2PmDM8w2ghlT/0B68p0odfFdaP7gbZxGdHQ03/72txkxYoTfAouOad1u+d47kI0ZM6avi9ArfP1q9N8YA5a9zdQa6TkvAY8Qg0i907NfVYWT0vJ6os98SnzpFi535BFRd8KnPBq1ma0NyaxrSGNdfTonXUaXVHx0GIuvMgKcL2eMJjoiMC0UWmt2FpXz9w+LqOqw0aeimbSw1xgdshTd0nlIsskUwqSx/8m0CT/Dau15V1pPHTlyhDlz5lBTc+5CiFVVVTz0kKwc0p+FhIQQEhKCzWbz+rO7c76kNZlMPPDAA1RWVnZ678TERBYsWNAHd937fA14uvs6NRTwbeUvIcSA1Toep9AzHqe8vJz4k/nEO/KYeDIfa7O3eUqdnXaFs77eaMXZ0phMg7YCMHNsPPd7xuJkpcdjMgV2VtPZ2iZWbi9kb0nHDwHNMPM2pgz5M8pViLdO+1GJXyVr2qNERY4NaBnPx+l0snr1apYuXcqaNWv6tCz9mcViuehgwd/BR8efVqu1V2bwTZ8+/ZzWP6BtltZgGLAM3QQ8SqnZwHXtDt2nlLqpQ7IwYD7gffEJIcSA1n48TmGFk5YzBSQ4tpBemkdW2R5M2uVTPvudw41ZVfVj+NSZgEYRFR7C/MtHMz8zlRszU0iICQ/w3Rhcbs26/Sd569MTOFvOjWbCTIVMivgzkWwFL7cWPWQS2RmPMzLhK71S1q4cPHiQpUuX8vzzz3PmjG/baQSSUgqbzdbrwYKvaUymvu1q7A+ysrIoKCjg9ddfZ926dcydO5cFCxYMmmAHum/hmQX83PPfGrjXSxonsB/4Dz+XSwjRR5pdmhOVxirHxWX1hJ3aQ7wjjxmOPCJrinzKo0mbyW8cxTpPS06JKwqASaOG8l+e3cavmpiI1dK7WysUnK1leX4BxeXnDpw2U0Nq6DKSrK8CndfbCbHGkDHpQSakfxuTydpLpT1XXV0dr776Kna7na1bt57/gg5uuOEGpk6dGpDWDLNZtsgYCGw2G4sWLWLEiBHMnj27r4vT67oMeLTWDwIPAiil3MDlWusPe6tgQoje0zYep9zJqbPlDHPkk+DI4+qT+YQ4O69D402ZK4wPGtJ4vz6dLQ0p1OkQbFYz12WM4idZKczLTCUtISrAd+Jdg7OFNz45wYaDpzqs9ONihHU1Y0KfwYyX7SAwMS7tW1wy+deE2uJ6q7httNbs3LkTu93OSy+91Gl8TkcWi4WWls4BW2JiIm+88cag+jYvREe+rsMj7YFCBJGO43FqThaR4Mgj0bGFKWc+8bmr6pAzlrX16axrSOeTphG4MTF6eCR3XW204lw3bRThtr5pEWn1yfFyVu4opLL+3EHJUebdjAt9jAjTIa/XxQ+/lpkZTzAsZnpvFPMc5eXlrFixgqVLl7Jnz55u00ZHR3PHHXeQk5OD1nrQj9MQois+L2DhWXhwCUZX1zCgDNgIPKe19m1hDSFEn3FrzcmaZmNTzrIGzKWfGgOOHXkMqS7wKY9mbWrrqlrfkMbxlhjMJsWVExL5nWdtnCmjh/WLbRTK65p4aUcRu4srzjluU6dIs/2FeOtar9dFhCWTNe0RkpNu7dX7cLvdbNy4EbvdzqpVq2hq6n4uyKxZs8jNzWXhwoWEh38x/mmwj9MQoiu+rsMzAiO4GQ8UASeBdOBW4N+VUrO11r7t7ieE6DXNLk1xpbFXVcnpCoaUbCfBkceljm3YnJ2nqHpT4Qrlg4ZU1tWns6khlRptY3hUKDdeZew2fv30ZIZGhgb4Tnzndms2HDrF6x8X09RuULKJRkaFvEhyyHJMqvNu52ZzGFPH/5jJ4x7AYumdAdQAJSUlPPfccyxdupSCgu4Dz4SEBBYvXsySJUsYP3681zSDfZyGEF3xtYXnYYzp59dordtGyymlrgT+AfwBWOz30gkhLlid09jKoajcSVlpEcNL80hw5JF+5mPMbt+Wsf/cOaxtbZxdTSNxYWJGWhzf9bTizBwTj7kH+1QFyvGyOl7IL6CorK7dUc1wywek2/5MqOmk1+tSRn2DrKkPExGe3CvlbG5u5u2338Zut7NmzZpuF+4zmUzMmzeP3Nxc5s2bh9Xat12EQgxUvgY8NwI/ah/sAGittymlfg7IqlZC9BGtNRUNLgrLmygqb8R5fA8Jji2kOPKYVuXbkvEtWvFhYxLrGtJZW59OYctQIkOtfHn6aL6VmcqNmcmMHBYZ4Du5eE3NLt7afYJ1B07ibjcqOcL0OWNsfyTG8onX64ZFzyD7kidIGH5Nr5Tz8OHDbdPJT53qvlE8PT2dnJwc7rnnHpKSknqlfEIEM18Dnki8r7IMcMJzXgjRS9xac7K6mdPmBF75qATbcaOrappjK6FNnWcbeVPltrGhPpV1DelsbEilyh3K+JExfP3aFOZnpnLN5JHYrP1/uvHeE5W8uL2AsrovNriyqEpSQ54m0fomxiTTc9lChjNjyu8Yk7oEkwrsPdbX1/OPf/wDu93O5s2bu01rs9m45ZZbyM3NZdasWbJ+jBB+5GvAcwi4C2N7iY7uBA76rURCCK/aj8c5WVJMTPEWxjryiD29C7Pby26WXhQ0x7CuPp33G9LZ2TgSk8XKrClJPOhZG2dsYkyA78J/KuudvPxhEbuKvgjwFC0kWv9Bis2OVXWewq2UhYlj/p2Mib8kJCSw9/rxxx9jt9t58cUXqa7ufmp/RkYGubm53HHHHQwbNiyg5RJisPI14HkEeEEplQCsBBzACGARMBcjGBJC+FnbeJyyRmoK93rG42xhXOVhn653acXOppFtU8ePNg9l5LBI5l+dwo8yU5mbMYrIsJAA34V/ubVm8+HTrNpVTEPzF9PnY8w7GGN7nAiz94G/I+OvJzvjMaKjJgWsbBUVFaxcuRK73c7u3bu7TTtkyBBuv/12cnNzycrK6hcz24QIZr6uw7PCMy3914C93alTwP1a65WBKJwQg0378TjFZ6pxHzMWABzn2Epo41mf8qh1h7ChIZW19elsaEilSodx+fgR3OtpxbkkdfiA/XAtqahneX4BR898sW9XqDpBuu0Jhlu3eL1mSMRYsjMeI2nE/IDct9aaTZs2sXTpUl577TUaGzvPAGvv6quvJjc3l1tvvZWIiAi/l0cI4Z3P6/BorZ9RStmBCRjr8JQDh7T2trWeEMJXreNxCiuclJaUEF64mQTHFqaf3onZ5du+vMdbollbb8yq2tE4isjIcG6YkcxfslK5fnoyw6PCAnwXgeVscfPPPSW8/5kDlzZGJZupY3TI84wKeQmT6jz7zGoZwrSJv2DimP/AbPb/OjQOh4Pnn3+epUuXcuTIkW7TxsXFtU0nnzhxot/LIoQ4P58DHgBPcHMgQGURYtBwutycqGymsKyRisLPiCneQoIjj+QK3/55ubXi46ZE1nqmjh9ujiUjZTjzZqXw+6xULh8/Aks/nDZ+MfaXVrEiv4Azta3Bn5t4y7uk2Z7EZvLe6jUm5V5mTPkdYaEj/FqWlpYW1qxZg91u5+2338bl6npFapPJxA033EBOTg433XQTISEDq+tQiGBzISstRwHzgGSg4ypjWmv9P/4smBDBpm08zukamo7kE1e6hdGOrYxvOO3b9TqETfXJrK1P54OGNBqtUUwfGcb3F2UxLzOF0cOHBPgOeld1QzOv7Cxix7GytmNDTJ8xJvQxosz7vF4TN+wKsjOeYPiwmX4ty5EjR1i2bBnPPffcOds2eJOamsqSJUtYvHgxo0eP9ms5hBAXz9eVlq8CVgNdTWvQgAQ8QrTTfjzOiRIH5qObSXDkMenUh1hcDT7lUeqK4v06oxUnv3EUoxKGMX9WKi9mpjB7ShLbt+Uxe/bUAN9J79Jas/XIGV7bVUxdk7ERZog6S6rtSUZY3/F6TVjoSDKn/oG00Xf4bZxOQ0MDq1atYunSpWzYsKHbtCEhISxYsIDc3Fyuu+46mU4uRD/kawvP40Ah8E1gr9batzmwQgwybeNxyps4c2wfkUWbiXfkMaN8P6rDPt1d2e1M5P26NNbWp3PEHc81k0Zyc1YqT2WmMiEpZsAOOPaFo6qBFfkFHD5lTClXOEkKeZnkkOewqM5b9plMNiaP+y+mTvgJVot/lgP79NNPsdvtrFixgsrK7rffmDJlCt/85je58847iY2N9cv7CyECw9eAZxJwm9Z6VyALI8RA1Doep+hMDTWHtzPsxBbiHXkk13vfxqCjBm1lc8MXXVWmIXHMy0rhN5kpfPmSZKLCg3/sR7PLzZq9pazZW0qLWwOaWMsW0m1/Isx0wus1o0cuIGvaIwyJSO/x+1dVVfHSSy9ht9vZtav7x1xkZCSLFi0iNzeXSy+9NKgDUCGCia8Bz3FAttsVwqPO6aKo3Elx6UlchzcRV5pH2qkdWFo6t0J4c8o9hPdr01jbkE5+02gyxiQxf04KD2SmkJkej8k0eD5ED52sZkV+ASerjenc4aYCxtgeY6jlQ6/pY6Kmkp3xOInxX+rR+2qtycvLw2638+qrr9LQ0H034xVXXEFubi633XYbkZGyuLwQA42vAc+DwI+VUuu11t0vGSpEENJaU17voqi8kZMFh7Ae3UiCYwuTyz7zuavqs+YRvFdrbOVw3DKK6y9J4Z6sFF7OTCE+uvd25+4vahubeW1XMVuPnAHAQjUpNjsjrf9Aqc6zn0KsQ5k++X8Yl3YfJtMFTTA9x6lTp9qmkx8+3P0CjsOHD+fuu+8mJyeHyZMnX/R7CiH6XpdPDaXUCx0OJQAFSql8jDV42tNa63v8XTgh+pJbaxzVzRSeqaPq8HaGFBldVRl1JT5d34SFrQ0pvFeXyvqGdGITk5k/O4W/ZKVy5YQRWC39f5+qQNBas+NYGX//qIjaphbARaL1TVJDnsZqquqUXmFifPq3uWTSg9hsFzdOxuVy8d5772G321m9ejUtLS1dplVK8ZWvfIWcnBy++tWvYrNJ47YQwaC7r0nXwjlfXTVQDUzxkta3r7hC9HNOl5viymaOl56m6cBGhpVsYeTJ7aS01Pl0fZkewvu1KaytT+cjdxpXTkljXmYKv81KJTU+KsCl7/9OVzeyYnsBBxxGQ3G0+WPG2B4j0vy51/QJcXOYmfEEQ6OnXdT7FRQUsGzZMp599llKSroPVJOTk9umk6ekpFzU+wkh+q8uAx6tdWovlkOIPlPX5KKwwonj2CH4fCNxpXmMKduDSXe9qFx7h1wjWFOTwrr6dCqjxjIvO5XvZqUyZ2oS4TZrgEs/MLS43Ly3z8Hbe0podmlsykG67S/EWdd7TR8Rnkr2tEcZPXLBBQ8Kbmxs5I033sBut7N+vff8W1mtVr72ta+Rm5vL3LlzMZsHZ6ubEIOBr+vwDAdqtdbdbxLjB0qpjcDlQGubc4nWeoLn3O3A74HhwFpgida6Y/daaz7TgaUYM8wOADla692ecwp4CMj1JF8K/EhrY8367q4VA1/reJzCsjrKD36I7dgm4h15TKwt9un6ZizkNyXzbm0qGxrHkD5uPPNnG2vjTB49TGbtdHDkdA3L8wsorWzARCMpIcsZFbICs+q8bYbZHM60CT9l0rjvYzFf2HYYe/fuZenSpSxfvpzycq+PhTaTJk0iNzeXu+66i7i4uAt6HyHEwNTdGB4z8Avge8AQwKWUWo3x4d/94hQ99x2tdftNSlFKTQGeBuYDHwPPAE9i7NjesewhwJsY6wc9CdwHvKmUGudZQ+hbwNeBSzC649YCx4CnfLhWDEAut+ZkTTNFjrPU7d9E1PHNxJ3cTkKzb2PwK4hkXV0q79elsc8yntkzxjE/K5UnLhnN0MiOC48LgHpnC//YVczmw6cBTZxlHem2P2MzeV9ZOm30HcyY8hAR4aN8fo+amhpefvll7HY7H37ofVZXq/DwcBYtWkROTg5XXHGFBKZCDDLdtfDcD/wS2Ah8BKQDCzDG8dwb8JJ1dgewWmu9GUAp9QvggFJqiNa6pkPa2Rj39rin1eZPSqkHgOuAd4F7gEe11ic8eT2KsajiUz5cKwYIZ4ub4konJYVHaD6wgdiSLYw6u9vnrqqjOoE11Sm8X5+OaeRU5s1K51dZKWSPicccJPtUBYLWmp1F5fz9wyKqGpqJMB1irO2PRFs+9Zp+WEwWMy/5E/GxV/qcf35+Pna7nVdeeYW6uu7HV1122WXk5OTwjW98g6goGUclxGDVXcDzTeBvWuv7Wg8ope4D/qKUui/ArR2/V0o9BBwCfqa13ogxWHpbawKt9VGllBMYD3RcKWwKsKe1i8pjj+f4u56f7Z++n/LFYOzzXSv6sdomF0VlDZw5+BGmI8Z4nPSaQp+ubcHMzpYU3q5KZpt7AlOnTmX+/FS+m5lC4tCIwBY8SJytbWLl9kL2llRiVRWMsz3FCOtbKNV5XkOoLZ4ZU4lYcsUAABvMSURBVH7PmJTFKHX+APLMmTO88MIL2O12Dh482G3aYcOGcdddd5GTk8O0aRc34FkIEVy6C3jSgQc6HPs78FcgBfA+raLnfgTsB5wY3VWrPWNqIoGOc1arMLrbOjpf2o7nq4BIz9ieC3kfAJRS38LoJiMhIYGNGzd2lfSC1dbW+jW/YKOBJmWjwWXBduYAw05+SPzJbYx1dp7e7E21imBDfRrv1KRwNGQc01KHc3n2EG4fGY7VbAJOc+jT0xwK6F1cvP5SP9waDlZb2FNlwa1bSLK+RoptKRZV6yW1hSGhtxAVeicnCiM5Ubi5y3xdLhe7du3inXfeYevWrd1OJwfIyspi3rx5XH311YSEhFBWVtYv/j59ob/UDdH/DNa60V3AE4nRfdVea9dRwLZl1lrvaPfr80qpf8HYpb0W6NgeHdWuTO2dL23H81EYg7K1UupC3qe1zM9gjCkiOztbz549u6ukF2zjxo34M79g4HJrHDXNnCgsoHH/ehKObyb2zCeYdPcfhq2OE8+amhTWN6QTNXYm8+ak80RmCmMTu9obt//qD/Wj4Gwty/MLKK6sZ6g5nzG2xwk3F3lNmzRiPtnT/kjUkPHd5llUVMSzzz7LsmXLKC7ufjB5UlISS5Ys4d577yUtLe2i7yPY9Ie6IfqnwVo3zjdLK0kp1X6jGnO74+cMXNZaH/NrydplDShgH8YgYwA85bIB3pZK3Qf8l1JKteuaygD+r935S4DWUY6XeI75cq3oA84WN8fLGzh16GPchzYQW5LHqOqjPl3rwsyn7hRWVyazxzqZ6ZmZzMtM4UfTRhEZFvz7VAVKg7OFNz45wYaDp7Cp40wJe4JYy1avaaMix5Od8ThJI27sMr+mpibeeust7HY7a9eu5dxe5XNZLBa++tWvkpOTw/XXXy/TyYUQ53W+gOe1Lo6/4eVYj584SqkY4DJgE8a09G9gLID4PYyy5iulrsGYpfVrYFXrgGWl1HMAWuvFGAOtXcB/KKWewhiPBPCB5+cLwPeVUu9gBFT/BfzZc+5814peUtvkouhUJRWfbcJydCNxjm2kNFX4dG2dCmeLM53VVSnUj5zJnOxJfCcrlYyUWJmd4wefHC9n5Y5CauorSbUtI8n6d0yqcwub1RJFxqT/ZsKY72A2eQ8u9+3b1zad/OzZs92+7/jx48nNzeXuu+8mISHBL/cihBgcugt4+mImlhX4DTARI+g4CHxda30IQCl1P/AiEAus61DG0cDLAFprp1Lq64AdY72dA558WgdaP40xRmmv53e755gv14oA0VpTVu+iuKiI2s/WE1G4idgzu4h2N/t0famK5726VLY4x5Iw9UpuzE5n2fRkYodc2HouomvldU28tKOI3cVlJFjeYWLEk4SYvK15oxibmsP0yb8lLDS+09na2lpeeeUV7HY7+fn53b5nWFgYt912G7m5uVx11VUSsAohLkp3Ky0/35sF8bznGWBmN+dXAis7HvesnTMSeK5d2k+ArC7y0cAPPS9v57u8VviXy61xVDfhOPgJzv0fEHNiC3FVn+PLUnAuTOwnldVVoymMzmTGjCzmZaXy03EJMm3cz9xuzYZDp3j942JC3J8yI/yPDDEf8Jo2LvYqZmb8idihmecc11qzY8cOli5dyssvv0xtrbcBzV/Izs4mNzeXRYsWER0d7bd7EUIMThe/5XA/4ml9mdTX5RC+aWpxU3ymirN7t8DhDQx3bCWxscyna+tVGNtdY3mnOhk15mrmZE/mp1mpjIqNDHCpB6/jZXW8kF+Ao7yANNuTJFi9r84QHjaKzKkPkzpq0TmtMGfPnmXFihXY7Xb27dvn9dpWMTEx3HnnneTk5DB9+nS/3ocQYnALioBH9H+1TS6KjhdTvWc9tmMbiT29i1HuzlsLeHPKHMf6+nQ+UhMYdck13Jg9lucmjyQ0RKpvIDU1u3hr9wnWHyhipHUlMyOex6w67y5jNoUyefwPmDL+R1gtxnpFbreb9evXY7fbeeONN3A6u+8RnjNnDrm5uSxYsICwMOmCFEL4n3xiiIDQWnO2roWSQ7up/2w90cc3E115CF86JtyYOGxK5d3aFE4Pz2Z69qV8LTuNH4yMkfEbvWTviUpe3H4MmtaSGf4nwkylXtMlJ91K1tT/JTIiFYDi4mKee+45li1bRmFhYbfvkZiYyL333suSJUsYM2aMn+9ACCHOJQGP8BuXW+Moq+HU3i00H9xAbGkewxvO+HRtoymMne5xfNCQhm3itcy5dBq/zBhNVLhMG+9NlfVOXv6wiAPFHzHG9hhDw3Z6TTc0OoPsjCcYETcbp9PJqlWrsNvtvPfee7jd7i7zN5vN3HTTTeTm5nLDDTdgscgjSAjRO+RpI3qkqcVN8YkSynavw3JkE7GnPyLB1bnbw5sycywbnePZHzKZ5Kw53DhzDLelxmEySStOb3NrzebDp3lz12ckmJ4iK3wVSnUOXGwhsUyf/BvGpuZy+PARHn34Bzz//POcOdN9YDt27FhycnK45557SExMDNRtCCFElyTgEResurGFE4f2UvXpWiKPb2FoxX6SfLhOozhmSeWDxjFUJl5K1mVX8i+ZKcRHhwe8zKJrJRX1LN/2OfVVK5hmewar6ryDvFJmxqf/K+OSf8Cbb64n55455OXldZtvaGgot956K7m5uVx77bXSHSmE6FMS8Ijz0lpztrqekt1baNi3nljHNqLqT3baf8MbpymU3Wo8O/R4wibN5rrLMvjFxEQsMm28zzlb3PxzTwk7DqwmLeSPJIV6X7l6RNxcws25LPvrBlaunEJNTZe7rAAwY8YMcnNzuf3224mJGXjbdQghgpMEPMIrl1vjcJyidNf7qM83EnfqQ4a7Gny6ttIyjHz3RI5FZpCafR03zBzHwnhfwiPRW/aXVvH37XlENz/C1LCNXtOEhaZypmQuDzy4gz17FnWbX3R0NHfccQc5OTlkZmZ2m1YIIfqCBDyiTWOzi+LD+zm9612GFOcxtHwfI+l6P6P2ikLS2K4nUJt0OTOvuJo7p40mzCbVq7+pbmjm1Y8OcLLkMdJDVmKyepsuHsqhveN5/JGD1NXau81v1qxZ5OTkcMsttxAeLl2TQoj+Sz6RBrnqugYKP86j5rO1DC/NJ6K+lBQfrms2hbDPMpHPbFOImDyHL10xg++PGirjNPoprTV5n59mw+6/MdL0J5Jt3gcZ794ZybKnaqms2NNlXgkJCSxevJglS5Ywfnz3u54LIUR/IQHPIKO15syZMxzLfxd1ZDPxpz9kWEsdw3y4tsYyjF2WyZQOzST90i8xN2scN0XYAl5m0TOOqgZezluNtf43pFn2ek1z7KiJ5X9zc/Rz79s9mEwm5s2bR25uLvPmzcNqtQayyEII4XcS8AwCLS43x48c4MT2d4g6sY3Y8s8YRddrpbRXYktlT8gUGpOv5LKrZ3H72BEybXyAaHa5efuT3Rw5+iviLf9EmTt3T1ZXW3j5+Ra2bnKjvfRepqent00nT0ryZS6eEEL0TxLwBKnGpiYOfLiZmr3riT+ZT2TdCdJ9uK7FZOWwbTJHIy8hatocvnRlFpcNjQh4eYV/HSg9y5rtv2OofpoEa32n8y0uE++u1rz1aguNHZZNstls3HLLLeTk5DB79mxMJplRJ4QY+CTgCSLlZWf5bPM7WI5uZsTZncQ11/i063idNYZ9oRmcjc9m3OVfYfa0dL5iNQe8vML/ahubeW3bCzSVP0icqRi8NMZ9utvG8r81cfrkucczMjLIzc3ljjvuYNgwXzo5hRBi4JCAZwDTWnP04H6Ktq8hpjSfuIq9pGuXT9eeCk3hcMR0XOlXceWs61iYODTApRWBpLVmy/7t7DnwANGmbYR7aZQ5czaC5/5ax97dX2zaOmTIEG6//XZyc3PJysqSQedCiKAlAU8/daTwOO/+8wdEW0v4y2dJ3HDT/zI2NZlmp5NdeRup2/cBiWe2E1VXzAQf8nMpK4URkykemsXwS77ENVdkkRUqA08Hqvb148kDCZAQQoR+lWhT54C3qdnGqpfh/dV1uDynr776anJzc7n11luJiJAuy2BSXd/Cz948yrb9bq50HOK3XxtDVLg86oXUDaW9jVQUFy07O1vv3Ol9w0VfPfL0fzMq+vc0hzS3HbM6LcSfmE3K2bPYmjsv/e9NgzWaI5HTqRx5GZOvup6M8SnyDT4IeKsf3mit2L5jGCueLqOmGuLi4tqmk0+cOLGXSit604rtDu559gDudo91k4Ln753EnZfLHmaDWaDrhlJql9Y6u8cZBZAEPH7W04DnSOFxdm4f6/XDzORSDC8LR3kbmNFBszmMBousbhxsNBpnZAFuLzOu2jtxMoFnHj1LYYGGUdkwYR4kXw5madUTQnzBpKDisWt73NIzEAKewdOWNUC8+88fED3S+zd3t1lzOr7Ox5xqge53sBbBx+0K59lnw9i0RcOEu+Cy6yEyvq+LJYTop9wafv7mMf70L8G/iKgEPP1MdEhpXxdBDGRl09jEQliUCUqmkwshzu+Aw9cv0gObPBH7mSrnyL4ughjATjckG11YEuwIIXw0KXFwTFyQMTx+FsgxPOYWE00VN6NMIT0pohjAtNuJbehqXJbOK2VbnVayLz/C2NTkPiiZ6GvV9S0M/c/N5wxKbeWvcRpiYOqNuiFjeMQFG5uazBvv/cTLLC0rJ6p+wgP3PdiHpRP9gfdZfEb9WCTBzqAVFW7h+XsndTkTR4KdwUvqhkFaePzMH9PSwWjpWfPPHxJtLaGqOYkbb3pYvrmLNlI/RFeq61v4+ZvH2Lb/BFdOHsVvvpY+aD7QRPcCWTcGQguPBDx+5q+Ap9XGjRuZPXu23/ITwUXqh+iK1A3RlUDUjYEQ8MjIRiGEEEIEPQl4hBBCCBH0JOARQgghRNCTgEcIIYQQQU8CHiGEEEIEPQl4hBBCCBH0JOARQgghRNCTgEcIIYQQQU8CHiGEEEIEPQl4hBBCCBH0JOARQgghRNCTHeX6qaamJlatWsW6detwOBwsXLgQm83W18US/YTUD9EVqRuiK4O9bsjmoX7mj81Dd+3axc0334zD4Wg7lpiYyOrVq8nKyuppEcUAJ/VDdEXqhuhKoOvGQNg8VAIeP+tpwNPU1ERaWto5lVIIIYQIhMTERAoKCnrc0jMQAh4Zw9PPrFq1SoIdIYQQvcLhcPD666/3dTF6hQQ8/czRo0f7ughCCCEGkcHyuSMBTz8zZsyYvi6CEEKIQWSwfO7ILK1+ZuHChSQmJnrt1vJXX6sYuLob4yX1Y3CTuiG6cr66sWDBgj4oVe+TFp5+xmazsXr1ahITE8853jqaXh5Yg5vUD9EVqRuiK1I3DDJLy8/8MS0djIj89ddfZ926dcydO5cFCxYMmkopzk/qh+iK1A3RlUDWjYEwS0sCHj/zV8DTauPGjcyePdtv+YngIvVDdEXqhuhKIOrGQAh4pEtLCCGEEEFPAh4hhBBCBD0JeLxQSg1TSr2ulKpTShUppW7v7TKUVZbxyspvcvLYr3hl5Tcpqyzr7SKIfkzqh+iK1A3RlcFeN2QMjxdKqZcwgsEcYDrwNnCl1nrf+a71xxied977K9UV36U5pLntmNVpJWroE8y7/ts9ylsMfFI/RFekboiuBLpuDIQxPBLwdKCUigAqgKla68OeY8uBEq31j893fU8DnrLKMta+m3hOpRRCCCECweq08uUbHMTGxPYon4EQ8EiXVmfjAVdrsOPxKTClN958/Ts/lmBHCCFEr2gOaWb9O+f9Lh8UZKXlziKBqg7HqoAhXV2glPoW8C3Pr7VKqUMX++apyREzsHYTiDZHuAuP131ysfmLgc2oH3VSP0QnUjdEV85fN15yf+MOe0/rRkoPrw84CXg6qwWiOhyLAmq6ukBr/QzwTCAKo5Ta2d+bCUXfkfohuiJ1Q3RlsNYN6dLq7DBgUUqNa3fsEuC8A5aFEEII0T9JwNOB1roOWAX8WikVoZS6CvgasLxvSyaEEEKIiyUBj3f/CoQBp4GXgG/7MiU9QALSVSaChtQP0RWpG6Irg7JuyLR0IYQQQgQ9aeERQgghRNCTgEcIIYQQQU8CHiGEEEIEPQl4hBBCCBH0JODpJUopm1JqqWf39Rql1CdKqRvbnf+SUuqgUqpeKbVBKZXS7txtSqltnnMbveR9s1LqM6VUrSfd5F66LeEHPawbjyilPvdcd1ApdXcX73GPUkorpXJ7456E/wSyfsizY2DrYd14WClVrJSq9lz/sy7eI2ieHRLw9B4LUAzMAqKBXwCvKKVSlVLDMdb++QUwDNgJ/L3dteXA48BDHTP1LJD4InA/EAOsBt5SSskq2gNHT+pGHXCz57p7gCeUUle2z1wpNRT4CbJ45kAVkPohz46g0JO6sRSYqLWOAq4EbldKLWyfebA9O2Raeh9SSu0BHgRigcVa69YHUQRwFpihtT7YLn0ucKfWena7Y98BbtRaz/f8bsJ4yN2ktV7fW/ci/OtC60a7694CNmmtH2137ClgD3AbsEJrbe+FWxAB5I/6Ic+O4HQxdUMplQS8CyzXWj/c7nhQPTukhaePKKUSMHZm34exE/unrec8qz0fxbcd2pXn1fH3qX4rrOhVF1s3lFJhwEzafRtTSl0KZANPBbbUorf4sX7IsyPIXGjdUEr9WClVC5wAIoCV7c4F3bNDAp4+oJSyYjQlP++JtC94h/Z21gKzlFKzlVIhwE+BECDcj0UWvaSHdeMpjAfce568zMCTwL9rrd0BK7ToNf6sH8izI6hcTN3QWj/k+T0TY/ukKk9eQfnskICnl3majZcDTuA7nsMXvEN7K0/Fvgf4C+AAhgP7MSJ2MYD0pG4opf4X45v5bfqLfup/BfZorfMDVmjRa/xdP+TZETx6Uje04ROgAaMrDIL02SGD03qRUkphDBRLAOZprZs9p/ZhPHha00UAY/BxoJjW+jXgNc+1McAS4CP/lVwEWk/qhlLqQeBGYJbWurpdtl/C+AY/z/P7MGCGUmq61vo7iAEjQPVDnh1BwI+fKxbPeQjWZ4fWWl699MJoUt4ORHY4HofRlHgLEAr8Adje7rzZc/x+YLPnv63tzmd50sRhjMJf2df3Kq9eqxs/AT4HEr3kGQOMaPfaBnwfiO7r+5VX39cPz3l5dgzw18XUDYzenfuAoRjjti7FaOX7D8/5oHx29HkBBssLSAE00IjR1Nj6usNzfi5wEKNZcSOQ2u7axZ5r27+ea3c+D6OZshx4Gojo6/uVV6/VDQ00dbjup128z0Ygt6/vV179p37Is2Ngvy62bngCnnc9/99rgcMYY7hUF+8TFM8OmZYuhBBCiKAng5aFEEIIEfQk4BFCCCFE0JOARwghhBBBTwIeIYQQQgQ9CXiEEEIIEfQk4BFCCCFE0JOAR4ggpZRarJTSntd4L+dntzs/10/vmerJb/FFXLtRKbXRS/lm91bZlFKvKaXKPZswdjw3WynlVkp91x/lEUL0Lgl4hAh+NcBdXo7fjQ/7tQ0y/wa4MfaXauPZafxvQD7w5z4olxCihyTgESL4rQLu9Oy5A7R9gN8C/KPPStUPaa1PAd8DblVKfb3dqV8Bo4Alupd2j1ZKmZVSst+hEH4iAY8QwW85xhL0V7c7tgBjDyWvAY9S6k6l1KdKqUal1Fml1HKlVGKHNOFKqSeVUmVKqVql1FsYQYG3/GYppdYrpWqUUnVKqfeUUlMv5maUUguVUtuVUvVKqUql1KtKqeSLLVtHWusVwD+BJ5VSMUqpTIx9hH6ltT7U4X2+oZT60FOWCqXUy0qppA5p7lZKbVJKnfHc/y6l1O0d0oR6utt+qZT6hVKqCGPn63FKqWjPvRQrpZqUUqeUUu8rpcZe8B9PiEFMAh4hgl8Rxqaz7bu17gZex9hH5xxKqW9hBEkHgIXAj4HrgU1Kqch2SZ8GcoE/etIdAlZ6yW8+sN7zXncCtwNDgC1KqdEXciNKqfsxgrT9wK0YGyBO9ZRtyIWWrRv3A+HAYxg7Ue8GHulQlu8BLwGfYLSW/SvGZpwblFLh7ZKmAS9j3PdC4D1geRdjie4D5mC0Mt0EnMboXvsa8Evgy8C3PfcfdQH3I4To68285CUveQXmxRebzo4FlgAVGLsmJwItGB+esz1p5nquMQOngA0d8rrak651N+UJgAv4cYd0f/WkW9zu2BFgfYd0UcBZ4PF2xzYCG9v93lq22Z7fIzF2f17WIa9UjNaQ711o2c7z98v1pHcC0zqciwHqgCc7HB/v+dve30WeJsCCEVDuaHc81PNeRUBIh2uOAL/r6/okL3kN9Je08AgxOLwK2ICbgTuAkxitLh1NAOKBF9sf1FrnYXwYz/Icugzjw/uVDte/3P4XpdQ4YAzwolLK0voC6jEGAF97AfdwBUag1DGvExg7Qrfm5VPZzkdrbQccwBta670dTl+D0QLUsSzHPK+2+1JKTVJKvaKUKsUIhpoxWromeHnbt7XWzg7HPgK+pZT6kVIqUyklz20hLoL8wxFiENBa1wBvYHRr3Q28qL0Pvh3m+enwcu5ku/Ot43lOdUjT8fd4z8+lGB/07V83AbE+3kL7vNZ5yWtau7x8LZsvnJ5XV2XJ81KWca1lUUrFAGuBicAPMFrKZmIElKFe8vX2d78PWOb5uQs4pZT6X6WUt+uFEF2QGQBCDB4vAG9jfNH5ly7SlHt+jvBybgSw0/PfrR/MCRgtGrT7vb0yz8+fYAQqHXkLJrrSmtdiYJ+X861T7H0tW0+0luV24HMv56s9P68BkoCva61b/3Yopaxd5Ks7HdC6Gvgh8EOlVBpwG/BbjFay/76o0gsxCEnAI8TgsRajm6dSa+0tYABjcO8pYBFGqwwASqkrMWZ6Peo5tANjvZrbgIfaXb/IS36FwBSt9UP0zDaMoGas1vr5btL5Wrae2Aw0AOla65e6Sdc6eLm59YBSKh6YdzFvqrUuAP6glLoHY7C2EMJHEvAIMUhorV103bLTlkYp9UvgaaXUCmAFRgvFbzFaMp71pDuklFoJ/NozpuQjjEHQ8zrkp5VS/wa8qZQKwQi4zmK0tlwJHNda/9HH8lcrpX4A/J9SKg5YgzGIOQljbNFGrfVKX8vWE1rrcqXUj4FHlVIjMWZe1XjKMgdYo7V+DdiCMbj5aaXUrzHGIP0SI6j0aZq8Umonxt9tnyevuRhdZE/4636EGAwk4BFCnENr/YxSqh5jzMmbGNPJ3wF+qLVuP439Ps+5B4AQ4AOMLp68Dvm9o5S6FvgZYAfCMMYDbQf+foFle1opVewp2+2AFSjBaHHZfaFl6wmt9Z886+V8H2NclNlTlk3AXk+aUqXULcDDGNPpT2BMlU/BmHrui82esqd53uMo8B2t9dP+uhchBgOldacuYyGEEEKIoCKztIQQQggR9CTgEUIIIUTQk4BHCCGEEEFPAh4hhBBCBD0JeIQQQggR9CTgEUIIIUTQk4BHCCGEEEFPAh4hhBBCBD0JeIQQQggR9P4/rdFQHwBO+LwAAAAASUVORK5CYII="/>
          <p:cNvSpPr>
            <a:spLocks noChangeAspect="1" noChangeArrowheads="1"/>
          </p:cNvSpPr>
          <p:nvPr/>
        </p:nvSpPr>
        <p:spPr bwMode="auto">
          <a:xfrm>
            <a:off x="460375" y="16827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06" y="1757548"/>
            <a:ext cx="3413221" cy="473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604" y="1757548"/>
            <a:ext cx="4774209" cy="4401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714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44" y="4286621"/>
            <a:ext cx="272415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19092" y="994335"/>
            <a:ext cx="8508999" cy="410369"/>
          </a:xfrm>
        </p:spPr>
        <p:txBody>
          <a:bodyPr/>
          <a:lstStyle/>
          <a:p>
            <a:r>
              <a:rPr lang="en-US" smtClean="0"/>
              <a:t>Application</a:t>
            </a:r>
            <a:endParaRPr 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19" y="2278083"/>
            <a:ext cx="2286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137" y="1591295"/>
            <a:ext cx="5594248" cy="4204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895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Near cost optimal alternatives - Germany | </a:t>
            </a:r>
            <a:r>
              <a:rPr lang="en-US" dirty="0" err="1" smtClean="0"/>
              <a:t>Ilsu</a:t>
            </a:r>
            <a:r>
              <a:rPr lang="en-US" dirty="0" smtClean="0"/>
              <a:t> </a:t>
            </a:r>
            <a:r>
              <a:rPr lang="en-US" dirty="0" err="1" smtClean="0"/>
              <a:t>Kazkayasi</a:t>
            </a:r>
            <a:r>
              <a:rPr lang="en-US" dirty="0" smtClean="0"/>
              <a:t> | Midterm Presentation | 06.04.2020</a:t>
            </a:r>
            <a:endParaRPr lang="en-US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r>
              <a:rPr lang="en-US" dirty="0" smtClean="0"/>
              <a:t>– Germany, Single Year, 2050</a:t>
            </a:r>
            <a:endParaRPr lang="en-US" dirty="0"/>
          </a:p>
        </p:txBody>
      </p:sp>
      <p:sp>
        <p:nvSpPr>
          <p:cNvPr id="3" name="AutoShape 4" descr="data:image/png;base64,iVBORw0KGgoAAAANSUhEUgAAAjwAAAGqCAYAAAAP2J5ZAAAABHNCSVQICAgIfAhkiAAAAAlwSFlzAAALEgAACxIB0t1+/AAAADl0RVh0U29mdHdhcmUAbWF0cGxvdGxpYiB2ZXJzaW9uIDMuMC4zLCBodHRwOi8vbWF0cGxvdGxpYi5vcmcvnQurowAAIABJREFUeJzsnXd4VUXawH8vJCRAIFQp0gKKYEJCCQoKGNQVFHAF15VdVkRRim1tay+wKrKKHUVQVFQWvhVFxXVRKQEUFENJKFIEAooYpaUA6fP9MSfh3pt7kxtSLkne3/PcJzkz78y8Z2bOnPdMFWMMiqIoiqIo1ZlagVZAURRFURSlolGDR1EURVGUao8aPIqiKIqiVHvU4FEURVEUpdqjBo+iKIqiKNUeNXgURVEURan2VBuDR0TGiIgRkaMi0tjDL8jxmxQg9bwillEislREDolIjoj8LCLzRWRgBaQ3RkRuLGWYc0RkjojsF5Fs5+97InJOGfS4SkTu9uIe55RT3KnGfYr6+JWuiExy5IJOIY1S530p4r5TREZURNxVEZe2oEMJciEicpeIJIpIuoikicg2p76ffQrpJovIO6cQroNTtzqWV5xlRUS6i8iHIrJPRLJE5ICILBeROypbl/JERPqKyHcicsypI90rMK1kJw0jIvki8pOILBCRLo7/SyKSKyKtfIQXEdkrIvF+pNVORKaLyE4RyRSRDBH5XkQeFpHwcr61csfbM+s8ExeXZzrVxuBxIRy4P9BKlISI1Ab+A8wBkoGxwCVY3UOBpRVQUccAfr90ReRSYD0QAzwEXAo8CEQC6x3/U+EqoIjB46TV1/lb3RhDKfK+lNwJqMFTeuYBTwAfAlcD1wKzgM7AuZWoRwfgcaCIwQMMx+pYaYhIb+BboBlwHzAI+Aew3dGnKjMbCAKGYduaHRWc3hdOOv2Ax4DzgFUicga27a8N/NVH2DignSPnExEZACQBlwEvA5dj24NFwK3ApDLeQ2XwX2w+HXBxexwoV4On1F+qVYAvgdtF5EVjzK+BVEREQowxWT68HwT+BPzJGPOhh99cEbkMyKlQBYtBRJoC84FE4GJjTKbjtVJE/gMsA+aLyDnGmEPlkaYxJg3b0Cp+UEL9qjY4HwdijMktxzg7Yl/edxpjXnLx+h/wvIicFh+DxpgNAUj2duAocJlH/Xr/dMmXU8HR/RzgKWPMsnKIT4BgY0x2MWIHjTEFbdpqEdkNxAN/M8Y8LyKbgdHAc17CjgaOAwuK0aGx4/8DcKkx5piL95ci8hxwgb/3FCiMMb8Dv1dGQtXih/2CNkB/4BjwiotfkOM3ySNMBDDXyegsYCMw3EPmLOA9YA9wAtgNzAAae8i9A/yMtVJXO7Iv+dC1DnAE+KwU9/c3rPGRCRx0dGrlIfNXYAOQAaQCm4Dxjl+8kweuv/hi0rvfkentw/88x/9+F7d44Gvgj8BmJ0+3AX/2yCdPPZIdvzjnOs5LnIOd8jnh3OP5TrlOwX4VHHbiru+h52Rsj1Gqk2/LgD4eMkXS9XHPkxy5IBe3ZOB9YCS20TkGJAD9PO7BZ97jXz0sSDsK+9WYAXzipO8Z9zsu4WKAT7H17QTwDdDfR92N5WTd3Q4McfzvdtJJc9Js7hHeAE8BDzvxnABWAt095AS4y4k72ym36UBDH/E9gH3u8oAe2J7PF7B1KwP4FfsV28VHW9ChmLKMdWSuLcfnL9kj7ycBxktc71C0znv+4rzF6fLsLXHy4BiwFDjPR5n2AFZhX5w7gQl+3OtnwA9+yHVwdL0FeB74zUnnM8+8xz4fy7B1PAP7DF/vJc4gbNuz1cnr34HFrmWM7XmaAeznZBszrgRdC+pEkXanlOX7Prandhv2g3R4MWkmA+97uNVz0n7Nub7XuY72IpfmGd5LGvc54WP9rMelaQ+vdurREUeXuUBTD9nbgDXY9vco9oN1iJd06wNTgV1Omf2K7Vlt4e2Z9VJWBvs83euE92yDBPtunlfs/fuTSVXh55JhZwH/cjKlvctD5GbwAG2xD+hmp7IPAt4C8oErXeQGAE9jX+IDnHR2AGs80n8HSAf2Yr+Q4oDzfeh6gaNPsQ+pi/w4R34+cAVwk6P7DiDMkenn6P4idujpMuAOHIME20W/HvtQ93F+5xaT5pfAgRL0+hX4wuU63nHbC9wADME2fvnAQEemE7b78jcXPXp4PGhxXuLchG00h2IbwxTgDeBtp+zuxDZAz3jo+CZwHTDQCTsf+7KNdpEpkq6P+52Ed4NnL/A9tsduKLYxPwo0Kinv8b8eFqS9Czu8eLGjdw+s4bDYJe5OTpie2Bfi145uV2CNnyygl0fdTXPy9UascbkK2/g/hzUqhjh+acB/PPLFAD9hjamrsEND24FDQBMXuSmO7HTnPu/CvvxWAbU84tvvuF/t6NMCO1z9plMPLsL20Hzl5HVLL21Bh2LKMgzb6O9x8r1FWZ4/l7rwjmeZeYnvHU4aPA2xBoPBthsFZdjQR5zRWINynVOmV2Pr3gkgxkuZ/gCMB/4A/NtJZ2AJ9fwxR+51rHEV5EOug0vZF9SRG7D1cQe296NA9iHnPi/Dtk//xD6vEzziXADkAtOccr8Ka0wNdMmv7cA+4GYnrmexRvHtxdxTc+BCR983cW93SlO++7HP6l+wUxA6FZNmMkUNnkgnrSnOdUvnfp/1kPurI/eHEsqqxHa6DO3hT9j2dbBTN9OB5R7xTePkdIxB2GfbAJe7yNTBfkgdBx516uKfsO13F2/PrFM+xkm/4JloAzTB1vX7PPQYhD9tuL8Zdbr/cDd4mmAbwbccP28Gz2zs14OnxfoVsLGYdIKwxoUpeGAc93cctz/6oeu1juwgP2RrY1/unhWtQIc7nOt7gcMlxBUPfO1nfv6Ah1HnReZbYKtH/AaXLwZH/23AKo+8+tlLfAUPWpxHnDlARxe3Kx25JR7hPwL2lJCXQdgG86Xi0vURfhLeDZ4juPT4cbL34K8l5b2/9dAl7b97iSMZL1+C2C//H4A6HnnwA/Cxl7o7wMUt2nHbDtR2cX/eKQ9XN4P9Wqzv4tbBkXvCuW6CNaDe8dDxb074Kz3i+wWo68ezUQ/bEN/l4j6GEgweR26Yk/eGk8bkdNx7E/x6/lzK4R2X60mUYPB41L9LfZSta5wLcDGmHbeG2C/sj7yU6UAXtxCnnGaVkC91gYUu+XIc+2K92aPcOzj+W3E3WAsMi7E+4q+FfQ7fABJd3C/2zFMvYR916tHZHu5vOPfm1ThzZLy9B0pbvsdxMa5LyMdkbK9IEPalH4X9KMgDerrIfY6t7655uxjbQ1erhDRKbKdLeH6Kaw8Xe8iPctwvKaFcvwQ+cXG/EY9n3EvYMXg8s871kz6enx+xw9wFbh8B20q65yo7HlscxpjD2C/T0cWsJhqMrWipziquIGf1zRdAjIg0BBCROiLykLN64wS2EV/lxOEZdy62R6M8OQc4A/vgFGKM+Rrbs3CR4/Q90FhE3heRoSLSqIzpyinK/GROjlljjMkDPgDOK8P4/w5jzG6X623O3y885LYBbZyxdaugyKXO6pJD2PLJwU5KPeVVZl5YY4w54nK9yfnbzo+wftVDFxb6o5CI1MXWjQ+AfJd4BTscMsAjyDFjzEqX64I8XuKUoat7EOC5suRz4zJ/wBiTjDWI+zpOfbAv3Pc9ws3HlstFHu6LjTEnvNzXn51VNkedcMewvTWlLk9jzCLsS3sE8ArWkLgF2OAyId/f56+yGIAdCj/qoksatufOU5fjxpjlLnJZ2GGtYuulMeaEMWY4tjfiH9h5TbHYCd2fuz5fDguMMfku4b/h5PA+ACJytojME5H92GcwB9uT4lpul2Ffcm8Uo95g4Dtgj5fnpSmln2xe2vL91pRubuhfsfeahW0XWgPXGGNcF2bMwT5PlwA4q7YuxX7E5FOOlLI9/I/H9QfYnmfXcu0lIp+JSIpLfH+gaLn+aoz5tJxu4zXsSIFrfg0DZpYUsFoaPA4vYL96/unD/wzspLAcj9+zjn9T5+/T2C+197FdtudxckVMqEecv3m8HHzxk/O3vR+yTZy/B7z4/Vrgb4xZAVyDHSJZCPwuIktEJNqPNHzp2KEEmfacvJcCUrzIpWC/cJqfoi5HPK6zi3EPwn65ICI9scZEBrbbtQ/QGzu05Fl2ZeGw64U5OdHTnzT8rYcFeKsH3miCzYdHvcR9G9Y4dn3+j7oGNicnYvrKe89781XuZ7roU0R/YyciH3Lxx5scgIgMA/4P+1X7V+w8rt7YXppTKk9jzDFjzEJjzB3GmF7Y4eY87HwDn3o7/EpRvSuaJsXo0tjDzbPswL54/corY8xWY8w0Y8zV2Bf1+9iX1xAP0WLLXkTCsD2WMdh5Wf2x5fYW1gguoCm2l7qIoevCGVijz7NOf+ASR2kobfn6+/wV8D/svfbE9gxFGGM+8pD5BPv8jXauR2Gf3Xf9iN+fdho4pfbQrVydNuEIJ8u1LbYXuQl2yOsCJ77FHvE1xQ4FlgvGmLXYeZITHKebsMZWsavZoHqu0gLAGJMhIk9je3qe9SJyCNtT8y8fUfzi/B0JvGuMebLAw3mAvSbrp3oJ2Ao+DPvVVBwFL9OWXvxaOnHZxI1ZACxw9IvD3ttiEWlzCl8KS4FLRaS3MeZ7T08ROQ87r8JztUMLL3G1wL4oK34WvjtXYx+EEcaYwhVvzsqGoz5DVS7+1sMC/K1jR7FfY6/io+Es569HX+Ve0NC51uMtBQLO13lTbD64qeclvpHAj8aYMS7hgylHo8MY862IfIntSYBSPH9eyHR0rGPcV/KU9qXsyuFidDnsxb1cMMZkisiz2CHIc3HvyfZV9hud//tiP476Oz0nQGHZu3IQaCIidYsxeg5h59f83Yf/9mJvpCilLV9/n7/C+I0xxdWRgrz9D/A3p+2+DvjeGLPVj/iXAH8QkV7GmHUlyJa2PXQrVxGpgzWqC57pwdh5dX82xvzsIlfPI56D2OG88mQGMFNEzsQaPB84IzvFUp17eMB2fe0HnvTitxg7T2GLMSbBy6/gK70eRZeH31AWpZzG7zlgqIhc7U1GRP7gVJztWEt7pIf/BdhGZIWX+DOMMZ9hu/hacbKBzcKOz/vDm1hr/iURcbP+nesXsY3Fmx7h2opIHxfZ2tiep7UuL9jS6FEW6mG/1gsbKWcjK3+GmsobX/fsbz0sVdzO8NIq7Ff1em9xl/F+PLlCROoXXDgbiPXBruAAO7yVhUc9xs5nC8JLPfZCPWyD7cp1OD16pUFEGngZLiyor2dz8ku+1M+fC3udv4WNvTPU7LlMuKCM/XkmVgBDRKSBS5wNsB9P/uRhiYhIGx9eXZy/nr0cf3LtLRSRC7ETTAvKvuAF6PmS/aNHPF9ih1xvKka9xY4e+3w8L+nFhPVGWcq3PJmDzafJ2PbAn94dsO3vQWC66/NXgIjUcxmeLW17+GeP62uwNkNx5doZO4fLlS+Blk4PbWnIxvczMQ87d+/fWP1f9yfCatvDA3ZoQUT+ifdelMeAtdh9ZaZjJ5g1xjZOHY0xBZvELQauF5FN2IlSIyiffQ2exr6M/k/sTqqLsAZEG6wlPgI7Efa4iDyGtWbfx3Yrn4ldtrsTO4sd5z5bAMuxvQJtsKu0Nhq7xwHYyYW3iMi12Ama6cYYr19ExpiDIvIX7PDYGhF5AbuipQN2dU0X7JJMzy/zFOeeHsf26EzEjhFPdJHZiv2Sm4j9gso0xmyi/FmMXb31joi87ejxKOXYvVoKfOW9v/WwpLj7i8hQbDf8QWcOzd3Y5eFfiMhs7IuqGbZ7vbYx5oFyvL8T2H0/nsUOU0zGrhJ6Aey8OhF5HnhQRI5hu9a7Yj9Gvsau3CuJxcBVTl38DOiFreOn0lt3DrBcRN7D9mb+hv04uAmb97c4euf58/z54H/YlWBvOM9DCHYZcYaH3A6sIXejiBzGGkDbfby8n8CurlkqIv/Cvrzux758fA3fl5bXRaQFdmn2ZqxB2dvRfRdF55E1AD4WkZnYYeunsXlT8NJeja0Lrzr5UB94BPuiLtxc1RizXEQ+xO6D1BbbexyMHcL6rzEmHlufrsVu3vcC1mCpj22P+htjPI2oYilj+ZYbxpjVIrIT27bmYF/o/oQ77Hw0f4rdDPYVbJkFY6dfTMBOdF9C6dvDSEduviP7FLDCGLPU8V+Crbfvit3vpxX2ud+He2fK+9gJ7/OcUZfvsHVmEPCiMWYb3tmKNe4XYz++fzHG/OLc9wnnvXkXsMkYs9qf/Cr1zO7T9YfLKi0P9yBsg+I2O9/xa4O1kPdzcl+Qr7CbQhXINHMK/Ijzm4t9+A0wxkXuHbysPCpBZ8F2ES934s7BTvabR9G9Ugr2icjCduu67ROBHVf/wrmHLOzY7mygtYtMS+yLJt3RP94PHbs6af3ikkdz8bKknZN75lzJyX14tuOx1wm2gZrn3LPBj314PMJ3cORu8nCfRNFVVLdzcg+l77GTAeNx3wenSLo+8sJb/Ml4XyHluRrEZ977WQ+LpO3i14WTe60Y3Ff1dMXW39+c8vgZ2zheUVLdxcsqCbw8Z871U9ilxz9jh3JW4d8+PK/ifR8eb6szamENpF+ce12BXZaf7HHPBTp2KKYsG2GNzZWOHjnY+rgcuxmop3yxz59LXXjHw62fU++OY9uhv+GxSsuRG4/dRyTXtS76iPN8/NyHx8czWuxzj30RzXHKKd2554IVbC1c5Do4uhbsw/O7c5//BSI84rwYu13DCSeuO/Cyig3bXj/s5FXBMPjnwDkuMo2xhs8eR+Y3p77dWcJ9ed2PrZTlW+y+OGWUf8TRb6G/YVzCtnfKp2Cfmwyn3j2Ay/NF6drDEU49OsrJ3pRmHun+GbuQIRM7VD0S7/U7DDu1ZC8nn/0FwBm+nllsT9E6J25v7+++jvut/uaTOAEVpcyIPfMlyBjTL9C6KJWHiBjs7rWPBFoXpfJwhi33ADcbYzyHtpUqitgzBZdj9wBaEmB1fCIiT2HncrU2dqViiVTrIS1FURRFUaoPItIDOyT9d+yeUn4ZO6AGj6IoiqIoVYeF2PmqX2APGPUbHdJSFEVRFKXaU92XpSuKoiiKoqjBoyiKoihK9UcNHkWpgYhInIiYYn5lPYstoDj3MKmc4hrjkTfHRCRZRBaKPdvrlNpREekuIpNEpLKPp1CUGolOWlaUms0d2P04PCntjrU1gWuw+wyFYHd3HYLdT2qciAwzxZ8B5Y3u2EmX71OBx0IoimJRg0dRajY/GJfT7ZVi2WiM+dHl+j0R+QB7cOUz2E3dFEU5TdEhLUVRfCIi74nIURFp7+LWSkR+d172BW6XicjnInJARI6LyGYRucc5m8o1vmQReV9ErhOR7SJyQkRWicjZIlJfRGaKyCERSRGR58TlgEmXYbirReQdETkiImkiMldESjyQU0RiRORTJ9wJEflGRPqXJX+MMR9iT7u+WVwOTRSRySKyXkRSReSgiCwT9zPmxnDy2IKdLsNlHRz/20RkjYgcdvL/WxHxPKVcUZRSoAaPotRsaolIkMfP1Ui5BXvm0b9FpLYzX+V97BECN7vIdcQecXAjdqhnDvbogKe8pDnAifd+4HqgE/Ah9siSdOz29LOwZ4GN8xL+ReyW8n/BHkNwJXabep+ISE/smU5NHL2vxh4hsEREehUX1g8+xw5zxbq4nYk9/uAq7Lb5v2HPS4t2/P/LyUONr8Fuk9+XkwdzdsAeN3IN9uyoBOAzEbm8jLoqSo1Fh7QUpWbzhRe3LTgnfBtj0kXkr9gz0h7DntNzETDQGFN4aKcxpvC0YhER7NlGdYB7ReQhY0y+S/xhwGBjTKoj3xJ4CVhrjLnXkfnK6dG4BnjNUz9jzA3O/4udAzffF5FLzMmDDT15Fnuo4cXGmGwn3S+wZ749ijVMTpV9zt9WBQ7GmMITvx0DcjE2X8cCfzfG/C4iuxwRz6EyXPIBx8hcij3AcQL2UFJFUUqJGjyKUrO5FXtauytuk2+NMWudE6WfxDko1BizylVGRFphe3QGA61xb1vOwJ7iXsCaAmPHoeC0ZE/jaxv2xGdP/uNx/QH2ZO6+WMPADRGpizXSpgD5rsNk2EM4R3lJozSI87dwF1cRuRTb+xSN7VUqYI9fEdpep8nYg4qbu6SxvYy6KkqNRQ0eRanZ7DDGJPgh92/gCexL/VVXD6cH4lOsoTMJa6icwPaaPAyEesR1xOM6uxh3z7AAKa4XxphsETmCHUbyRhOgNrYn51FvAiJSy6MXqjS0df4ecOLqiR3m+gLbo3MAyMMOUXm7H09d2mINt63YidD7sKeoPwF0PUUdFaXGowaPoijF4hg0c7BLshsArwMjXEQ6YeevXGeMed8l3LAKUqmFh351gMbAfh/yR4F8rKH2rjeBMhg7YOcsZQLrnOursQbKCGNMjouejR1dSmIwEA782Rjzs0v4er6DKIpSEmrwKIpSEg8C/bCTjZsDn4jIeGPMTMe/4EXs+nIPpuxDRb74M/CWy/U12AUYa7wJG2OOicgqIAZYX0bjxg0RGYGdNP2SMea441wP26PjOsR1MXbvHtchrSznb12PaL3lZ2fgQqzRqSjKKaAGj6LUbLqKSIYX902OoXA+dphqsjFmDYCIvAY8LyIrjTE/AD8Ae4GnRCQP+6K+qwJ1jhSRt4H52Im8TwEripmwDHbF10rgCxGZjR1magb0BGobYx7wI93uItIMOxm7HTAUa2x9hTUKC1gM3Am84+jZGTuU5tkDtdX5e6uIzMHmWxJ2XlEu8K6IPIedDD0ZO7SlK2sV5RRRg0dRajYv+3DvLSLbsXN3VmMn/BZwD7a3Z56InG+MyRKRq4Dp2CGjw9gemH3AGxWg89+xvSr/h52bswi7Y7RPjDHrRaQ3dmfjl7FDRr8D67FDdP5QsO9QJnaZ+XrsEvoFxpjC3hxjzBcicgfWyLoauxJsNPCIh06JYo+/GIddKl8LiDDGbBGRUcA/sXOjdgEPYIe64vzUVVEUD8TlOVUURTltEZE4YDnwB2PMkgCroyhKFUO7RxVFURRFqfaowaMoiqIoSrVHh7QURVEURan2aA+PoiiKoijVHjV4FEVRFEWp9qjBoyiKoihKtUcNHkVRFEVRqj1q8CiKoiiKUu1Rg0dRFEVRlGqPGjyKoiiKolR71OBRFEVRFKXaowaPoiiKoijVHjV4FEVRFEWp9qjBoyiKoihKtSco0ApUN5o1a2Y6dOhQbvEdO3aM+vXrl1t8SvVC64fiC60bii8qom6sW7fuoDGmeblGWs6owVPOdOjQgYSEhHKLLz4+nri4uHKLT6leaP1QfKF1Q/EkLy+Lfb98RNLmJURHXUq71iOoXTukXOIWkb3lElEFogaPoiiKolRzDh1Zx/I1wziReQCAr79/i7qhrRjYdxFNG/cKsHaVg87hURRFUZRqTF5elpuxU8CJzAMsXzOMvLysAGlWuajBoyiKoijVmH2/fFTE2CngROYB9v2ysJI1Cgw6pFWJGGPIy8vDGON3GBEhJyenArVSThURoXbt2ohIoFVRFEXxSfqxXcX6Z5TgX11Qg6eSyMzMJDc3l+DgYGrV8r9jLTo6ugK1UspCXl4emZmZBAUFERoaGmh1FEVRvFK/brti/cPqd6okTQKLGjyVQH5+Pvn5+YSFhZU6bFBQEMHBwRWglVIehISEcPz4cfLz80tlyCqKolQWaek7fPrVDW1Fu9bDK1GbwKEtdCWQl5enRks1JigoiLy8vECroSiKUoSjaVvYuvMZr34Fq7TKa2n66Y728ChKGdE5PIqinI7kmzzWrBtLvjk5DzQ4KJzQoKHEdBtKu9bDa4yxA9rDc1qwcOFCRIRt27YVuiUnJxMVFQXYDcSGDh1aKbqMGTOGBQsWePWbNm0aXbp0ISoqipiYGN59991Sx//xxx+zdetWr36TJk1i2rRppY5TURRFKcr2XdM5eOQ7N7e+Pd+gUb2biGg7skYZO6AGz2nBvHnz6NevH/Pnzw+0Kj55/fXX+eqrr1i7di2bN29m5cqVpVptVkBxBk95ocNLiqLUdNKP7WHDlofc3Nq2uop2Z/4pQBoFHjV4AkxGRgbffPMNs2fP9svgOXz4MFdddRXR0dH06dOHpKQkALp168bRo0cxxtC0adPC3pfrrruOJUuWkJeXxz/+8Q969+5NdHQ0M2fOBOxS+dtuu41zzz2XIUOG8Ntvv3lNd8qUKbz22ms0bNgQgPDwcK6//noAli5dSo8ePejWrRs33ngjWVl2E6sHHniAc889l+joaO69915Wr17Np59+yj/+8Q+6d+/Orl2+l0LGxcVx//33c95559G5c2dWrVoFWGPm3nvvpVu3bkRHR/PKK68A9kiPf/7zn/Tr148PPviAXbt2MXjwYHr16kX//v0Le88WLVrE+eefT48ePbj00ktJSUkBYMWKFXTv3p3u3bvTo0cP0tPTAXj22WcL8+zxxx8vsXwURVECjTGG7zaMJy/veKFbcHA453V/tUYPwescngDz8ccfM3jwYDp37kyTJk1Yv349PXv29Cn/+OOP06NHDz7++GOWLVvG6NGj2bhxIxdeeCHffPMN7du3p2PHjqxatYrRo0fz7bffMmPGDGbPnk14eDjff/89WVlZXHjhhVx22WVs2LCB7du3s2nTJlJSUjj33HO58cYb3dJMT08nPT2dTp2KLl3MzMxkzJgxLF26lM6dOzN69GhmzJjB6NGjWbhwIdu2bUNEOHr0KI0aNeLKK69k6NCh/OlPJX9l5ObmsnbtWj7//HMmT57MkiVLmDVrFnv27GHDhg0EBQVx+PDhQvnQ0FC+/vprAC655BJef/11zj77bL777jtuueUWli1bRr9+/fj2228REd58802eeeYZnnvuOaZNm8arr77KhRdeSEZGBqGhoXz55Zfs3LmTtWvXYozhyiuvZOXKlQwYMMDf4lUURal0du97lwO/feXm1ivqWerVbR0gjU4P1OAJMPPmzePOO+8EYOTIkcybN69Yg+frr7/mww8/BODiiy/m0KFDpKam0r9/f1auXEn79u2ZOHEis2bNYv/+/TRp0oSwsDC+/PJLkpKSCufnpKamsnNSYfqWAAAgAElEQVTnTlauXMlf/vIXateuTevWrbn44ouLpGmM8flVsH37diIiIujcuTMA119/Pa+++iq33XYboaGh3HTTTQwZMuSU5iCNGDECgF69epGcnAzAkiVLmDBhAkFBtuo2adKkUP7aa68FbK/Z6tWrueaaawr9Cnqdfv75Z6699loOHDhAdnY2ERERAFx44YXcfffdjBo1ihEjRtCmTRu+/PJLvvzyS3r06FEY786dO9XgURTltOVEZgoJSXe5ubVoFsdZHW4KkEanD2rwBJBDhw6xbNkyNm/ejIiQl5eHiPDMM96XEAJe582ICAMGDODVV19l3759PPXUUyxcuJAFCxbQv3//wnCvvPIKgwYNcgv7+eefl9jF2bBhQ+rXr8/u3bvp2LFjifqAXaq9du1ali5dyvz585k+fTrLli0rNh1PQkLshLratWuTm5tbmJ4vfevXrw/YfY8aNWrExo0bi8jcfvvt3H333Vx55ZXEx8czadIkwA6/DRkyhM8//5w+ffqwZMkSjDE8+OCDjB8/vlR6K4qiBIrvE28nO+dI4XXtWqH06flGjR7KKkDn8ASQBQsWMHr0aPbu3UtycjI//fQTERERhcMy3hgwYABz584F7OqtZs2a0bBhQ9q2bcvBgwfZuXMnHTt2pF+/fkybNq3Q4Bk0aBAzZswoPKZix44dHDt2jAEDBjB//nzy8vI4cOAAy5cv95rugw8+yK233kpaWhoAaWlpzJo1iy5dupCcnMyPP/4IwHvvvcdFF11ERkYGqampXHHFFbz44ouFxkeDBg0K58ecCpdddhmvv/56oQHkOqRVQMOGDYmIiOCDDz4ArJGUmJgI2J6tM888E4A5c+YUhtm1axfdunXj/vvvJzY2lm3btjFo0CDeeustMjIyANi/f7/POU6KoiiB5qdfPmHv/g/c3GLO/ScNw84KkEanF2rwBJB58+YxfLj7DpdXX301//73v32GmTRpEgkJCURHR/PAAw+4vbTPP//8wqGl/v37s3//fvr16wfATTfdxLnnnkvPnj2Jiopi/Pjx5ObmMnz4cM4++2y6devGxIkTueiii7ymO3HiRAYOHEjv3r2Jiorioosuol69eoSGhvL2229zzTXX0K1bN2rVqsWECRNIT09n6NChREdHc9FFF/HCCy8Adtju2WefpUePHsVOWvbFTTfdRLt27YiOjiYmJsZnXs2dO5fZs2cTExNDZGQkn3zySWH+XXPNNfTv359mzZoVyr/44ouFy+3r1q3L5ZdfzmWXXcZf//pX+vbtS7du3fjTn/5UJmNNURSlosjOSeW7jbe4uTVp1IuuZ93lI0TNQ05labHim9jYWJOQkODmVtCrciq7Laenp9OgQYNy0U2pGMpSvmUlPj6euLi4Sk9XOf3RulGz+Hb9eHYmzyq8FgniioEJNGkUU0S2IuqGiKwzxsSWa6TljPbwKIqiKEoV5tff492MHYDIzvd5NXZqMmrwKIqiKEoVJTfvBN+uv9nNrWHYOUR3eTRAGp2+qMGjKIqiKFWUpB8mkX7sRze3Pj3foHbt0ABpdPqiBo+iKIqiVEEOHVnH1h3u5w927ngLLZr1D5BGpzdq8CiKoihKFSM/P4c168diyC90q1e3DT0inw6gVqc3avAoiqIoShVjy85pHElNdHM7v/vr1AluGCCNTn/U4FEURVGUKkRq+naSfpjs5tahzV9o02pIgDSqGqjBoyiKoihVBGPy+Xb9TeTnZxW6hdRpSu+YlwKoVdVADR6lQjh8+DDDhw+nfv36tG/f3ueOyMYY7r//fpo2bUrTpk257777Cs/nSk1NZdCgQTRq1IhRo0aRl5dXGO7mm29m4cKFlXIviqIopws79szkt0Puxw/FRr9EaEjzAGlUdVCDp4aRlZPPvLW/8uR/9zBv7a9k5eSXHOgUuPXWW6lTpw4pKSnMnTuXiRMnsmXLliJys2bN4uOPPyYxMZGkpCQ+++wzZs6cCcDMmTPp0aMHKSkpJCcnFxo4a9as4cCBA0WO5VAURanOHDv+Mxs23+/m1rrF5US0/WuANKpa6GnpNYh1e9MYNj2JA6nZhW6twn9k0W3R9GpffhPdjh07xocffsjmzZsJCwujX79+XHnllbz33ntMnTrVTXbOnDncc889tGnTBoB77rmHN954gwkTJrBnzx6uuuoqQkJC6N+/P7t37yYvL4+77rqr8ABVRVGUmoAxhu82TiAn9+R5fkFBYfTp8bqehO4navBUcWTcsjKFP5CaTexTCSULOphZF5cos2PHDmrXrl14kClATEwMK1asKCK7ZcsWYmJi3OQKeoKioqJYsmQJAwYMYNWqVTz00EO8/PLLXH755XTq1MlvnRVFUao6yT/PZ/+v/3Vz6xk5lfr12gVIo6qHDmkp5U5GRgbh4eFubuHh4V5PGveUDQ8PJyMjA2MMY8eOJTU1lfPPP5/+/fsTExPDe++9x5133snEiRMZMGAAjzzySIXfj6IoSiDJzDrI94l3uLk1b3ohnTtODJBGVZNKNXhEJEREZovIXhFJF5ENInK549dBRIyIZLj8HvUI+5aIpInIryJydwlp3eXIpTrhQlz8OojIchE5LiLbRORSf8MqJRMWFkZaWpqbW1pamtdT3z1l09LSCAsLQ0QIDQ1l1qxZJCUlMXXqVO666y6mTJnC3LlzycvLY8WKFXz33XcsXry4wu9JURQlUCQk3UVW9sHC61q16tC355uIaJ9Faajs3AoCfgIuAsKBR4H/iEgHF5lGxpgw5/eEi/sk4GygPTAQuE9EBntLREQGAQ8AlwAdgI6A66YF84ANQFPgYWCBiDT3M6xSAp07dyY3N5edO3cWuiUmJhIZGVlENjIyksTExBLlFi9ejDGGwYMHs2nTJmJjYxERYmNjSUpKqpgbURRFCTD7f/0fe356380tustjhDfoEiCNqi6VOofHGHMMa7gU8JmI7AF6AetKCD4auMEYcwQ4IiJvAGMAb5/31wOzjTFbAETkCWAu8ICIdAZ6ApcZY04AH4rIncDVwOvFhS39HVc8/sypAbs6K+Kh1W4TlgtoFV6HPVMuICS4fOzf+vXrM2LECB577DHefPNNNm7cyCeffMLq1auLyI4ePZrnn3+eK664AhHhueee4/bbb3eTyczM5IEHHmDRokUAREREEB8fz5gxY/jmm2+44447isSrKIpS1cnJSefbDePd3BqHRxPZ+b4AaVS1CWh/mIi0ADoDruuV94rIzyLytog0c+QaA60B1320E4GiXQGWSC+yLUSkqeO32xiT7uEf6UfYKktIcC0W3RZNq/A6bu6twuuw6LbocjN2Cnjttdc4ceIEZ5xxBn/5y1+YMWMGkZGRrFq1irCwsEK58ePHM2zYMLp160ZUVBRDhgxh/Hj3B3zKlCmMGjWKtm3bFoY5ePAgzZs3p02bNro8XVGUasmGLQ9x/MRPhddCLfr2nE2tWsEB1KrqIgWbvFV6wiLBwP+AXcaY8SISBnQBNmKHml4FGhhjBolIW2AfUNcYk+mE/wPwhjGmg5e4dwG3GmMWu6SVDUQA/R2/Pi7yTwFnGmPGFBfWGJPs417GAeMAWrRo0Wv+/Pme/kRHRxMUVPoOtby8PGrXrl3qcL7Iys1n0aYj7DmURUTTEIZ1a0xIkI4Dl4Xc3FySkpIIxLOUkZHhZkAqSgFaN6o2WTmb+C3978DJdqVB6J9pVK/sE5Urom4MHDhwnTEmtlwjLWcCsixd7Eyr97CGxG0AxpgMoGB9dIqI3AYcEJGGQIbj3hDIdPm/6LIfS4bjj4ssjrynn2dcxYX1ijFmFjALIDY21sTFxbn55+TkABAcXHqrPD093etk31OlAXDDgPAS5RT/ycnJ4YILLjil8i0r8fHxeNY3RQGtG1WZvLxMPls2EVdjJ6x+R4Ze8jZBQfXKHH9NrRuV/mkvdoek2UAL4GpjTI4P0YKSFmfezgEgxsU/BvehMFe2eJFNMcYccvw6ikgDD/8tfoRVFEVRlApl07anSEvf5ubWp8cb5WLs1GQCMZYxA+gKDHMmDQMgIueLyDkiUsuZL/MyEG+MSXVE3gUeEZHGItIFuBl4xyW8EZE4F9mxInKuM//nkQJZY8wO7LDZ4yISKiLDgWjgw5LCKoqiKEpFciQ1ic073HekP6v9WFqd4d8CFcU3lb0PT3tgPNAd+NVlv51R2OXfi7FDR5uBLOAvLsEfB3YBe4EVwLMu82zaYIeiNgE47s8Ayx35vU74AkYCscARYCrwJ2PM736GVRRFUZRyJz8/lzXrxmJMbqFb3dBW9Oo2LYBaVR8qe1n6XqC4Qz/mFRM2C7jR+XkSB0x3HXYyxjwPPO8jrmQnjK+0fIZVFEVRlIpg266XOHTU/aif82JepU6dRgHSqHpRLc7SMsa8X7KUoiiKopyepGfsYuPWR93c2rW+mnZn6rYb5YWuR1YURVGUAGKM4dsN48jLK5zWSp3gRpzXfXoAtap+qMGjKIqiKAFk1963+fX3ZW5uvbo9T93QlgHSqHqiBo+iKIqiBIjjJw6QsMn9LOyWZ1xKp/ZjAqNQNUYNHqXcycrKYuzYsbRv354GDRrQo0cP/ve///mUf+GFF2jZsiXh4eHceOONZGVlAXYH45EjR9KoUSMuv/xy0tNP7v341FNP8cILL1T4vSiKolQk3yfeRk5OauF17dr16NNjJnbLOqU8UYOnhpGVlcW8efN48sknmTdvXqFxUZ7k5ubStm1bVqxYQWpqKk888QR//vOfSU5OLiL7xRdfMHXqVJYuXUpycjK7d+/m8cftLgAfffQRIsLBgwdp2LAhM2fOBGDPnj0sWrSoyCGjiqIoVYl9+z9i3y8fubl1P/cJGtTvGCCNqjfVYpWW4h/r1q1j2LBhHDhwoNCtVatWLFq0iF69epVbOvXr12fSpEmF10OHDiUiIoJ169bRoUMHN9k5c+YwduxYIiPt2a2PPvooo0aNYurUqezZs4e4uDiCgoIYOHAgSUlJANxxxx1MmzbtlM4mUxRFOR3Iyj7C2o23urk1bXweXc76e4A0qv5oD08VR0T8/sXGxroZOwAHDhwgNjbW7zhOhZSUFHbs2FFo1LiyZcsWYmJOnuQRExNDSkoKhw4dIioqimXLlpGdnc3y5cuJjIxk4cKFNGvWjH79+p2SLoqiKKcD6zbdy4msXwuvRYLo2/NNakn5HRatuKMGj1Kh5OTkMGrUKK6//nq6dOlSxD8jI4Pw8JOHmRb8n56ezhVXXEFERASxsbGEh4czcuRIJk+ezL/+9S8efvhhBgwYwC233EJ2dnal3Y+iKEpZOfDbUnbtfcvNLeqcB2kc3i1AGtUM1OBRKoz8/Hyuu+466tSpw/Tp3veTCAsLIy0trfC64P8GDRogIkydOpWkpCRmzZrF1KlTmTBhAgkJCSQkJLBixQqys7N56623vMatKIpyupGTe4xvN4xzcwtv0JVu5zwcII1qDmrwKBWCMYaxY8eSkpLChx9+SHBwsFe5yMhIEhMTC68TExNp0aIFTZs2dZPbvHkzq1evZty4cWzatIlevXohIvTu3btwbo+iKMrpTuLWx8g4ttvFRejbcza1a4cETKeagho8VRxjjF+/zMxMWrVq5TWOVq1akZmZ6Vc8/jJx4kR++OEHFi1aRN26dX3KjR49mtmzZ7N161aOHDnCk08+yZgxY4rc46233spLL71ErVq1iIiI4OuvvyY7O5sVK1bQsaOuaFAU5fTn4OHv2fbji25u53S6jeZN+wZIo5pFiQaPiNQRkZEi8o6IbBORNBHJFpEDIhIvIpNF5NzKUFY5dUJCQli0aFERo6dglVZISPl9Xezdu5eZM2eyceNGWrZsSVhYGGFhYcydO5d9+/YRFhbGvn37ABg8eDD33XcfAwcOpH379rRv357Jkye7xff2228TFRVFbGwsACNGjKB169Y0b96cQ4cOMX78+HLTXVEUpSLIy89mzfqxGPIL3erXbUePyCkB1KpmIb6+2kWkHvAP4DagMfADsAH4HTgBNAEigN6O/9fAQ8aYbype7dOX2NhYk5DgftptTk4OgM9hneJIT0+nQYMG5aIb2H14Fi5cyK5du+jUqRPDhw8vV2OnJlKW8i0r8fHxxMXFVXq6yumP1o3Ti6RtT5LocTjoxRf8jzNbDq50XSqibojIOmNMbLlGWs4Ut5HJLuBX4DHgP8aYQ74EReRC4G/AFyJyjzFmZvmqqZQXISEhjBw5MtBqKIqi1BhS035g07Yn3Nw6trsuIMZOTaY4g2eiMeZjfyJxenW+EZFJQIdy0EtRFEVRqjzG5LNm/U3k55/cPiMkpDmx3fRonMrGp8Hjr7HjESYFSCmTRoqiKIpSTdi++zV+P7zaza139MuEhDT1EUKpKHxOWhaRW0QkqjKVURRFUZTqQsbxvWzY8qCbW5uWw+jQ5toAaVSzKW5IazpgROQwdkLySmAFsMGUZn2yoiiKotQwjDF8t2ECubkZhW7BQQ04r/trehJ6gCjO4IkCLgL6O78/AgZIF5HVWONnJfC9MSa3ohVVFEVRlKrCnp/m8kvKYje3nlHPUL9emwBppBQ3h2crsBWYASAiHbEG0ACsATQYawCdEJFvjTGXVry6iqIoinJ6k5n1OwlJd7q5ndFsAGdHjPMRQqkM/N5p2Riz2xjztjHmBmPMWcB5wCKgLjCwohRUFEVRlKrE94l/Jyv75E4utWqF0LfHG4jo4QaBpLghLTdEpAO2d6fg1wlIB74AVlWAboqiKIpSpfj5wGck/zzPzS2m6yQaNugcII2UAopbpdVFRMaJyPsisg/YDTwNNABeBnoCjY0xVxhjnq4cdZWqxM6dOwkNDeVvf/ubV39jDPfffz9NmzaladOm3HfffYXndaWmpjJo0CAaNWrEqFGjyMvLKwx38803s3Dhwkq5B0VRFH/Jzknju40T3dwah3fn3LPvCZBGiivF9a9tBZ4DsoBHgbOMMWcaY641xkw3xiTqaq2qR1ZOHvNW7eDJBd8zb9UOsnLySg50itx666307t3bp/+sWbP4+OOPSUxMJCkpic8++4yZM+0m3TNnzqRHjx6kpKSQnJxcaOCsWbOGAwcOMHz48ArTW1EU5VTYsPkBjp/4ufBapDZ9e86mVq3KP3ZGKUpxQ1rbgXOA4UALoKWIrAQSjDE5laGcUr6s2/Ubw57+jANHjhe6tWpcj0UPDqVXpzPKNa358+fTqFEjLrjgAn788UevMnPmzOGee+6hTRu7auGee+7hjTfeYMKECezZs4errrqKkJAQ+vfvz+7du8nLy+Ouu+5i7ty55aqroihKWUk5uIode2a4uZ179r00bdwzQBopnhS3SquriDTj5Jyda4GngGwRWYudt7MKWG2MyfAVj1KxyNXTyxT+wJHjxN73H7/lzYe3lSiTlpbGY489xtKlS5k9e7ZPuS1bthATE1N4HRMTw5YtWwCIiopiyZIlDBgwgFWrVvHQQw/x8ssvc/nll9OpUye/9VUURalo8vIy+Xb9TW5uDcLOJrrr4wHSSPFGsVPGjTEHjTEfGWPuNMb0xJ6Qfg3wLXAJ8ClwRES+r3hVlarCo48+ytixY2nbtm2xchkZGYSHhxdeh4eHk5GRgTGGsWPHkpqayvnnn0///v2JiYnhvffe484772TixIkMGDCARx55pKJvRVEUpUSSfvgnaRk73Nz69niDoNp1A6SR4g2/V2kBGGPSgP+KyE/AfuAIdj8e7bNTANi4cSNLlixhw4YNJcqGhYWRlpZWeJ2WlkZYWBgiQmhoKLNmzSr0u+aaa5gyZQpz584lLy+PFStWcNlll7F48WIGD9YThxVFCQyHj25ky85n3NzOjhhPi+YXBUgjxRclGjwiUhvoxcmhrQuBRoAAvwILsLsuKwrx8fEkJyfTrl07wPbi5OXlsXXrVtavX+8mGxkZSWJiIueddx4AiYmJREZGFolz8eLFGGMYPHgwEydOJDY2FhEhNjaWpKQkNXgURQkI+fm5rFk/FmNOLv6oG9qanlH/CqBWii98Gjwi8gjWwOkL1MMaOPuA/2KPlFhpjNnhK7xSOfgzpwbs6qyIiXPcJiwX0KpxPfbMuJ6Q4Npl1mfcuHGMHDmy8HratGkkJyczY8aMIrKjR4/m+eef54orrkBEeO6557j99tvdZDIzM3nggQdYtGgRABEREcTHxzNmzBi++eYb7rjjjjLrrCiKcir88OPzHD7q/iF3fvcZ1AkO9xFCCSTFzeH5J9AB+D9gDBBhjOlgjBltjHlTjZ2qRUhwbRY9OJRWjeu5uRes0ioPYwegXr16tGzZsvAXFhZGaGgozZs3Z9WqVYSFhRXKjh8/nmHDhtGtWzeioqIYMmQI48ePd4tvypQpjBo1qnA+0Pjx4zl48CDNmzenTZs2ujxdUZSAkJaxk8St7pOS27e5lratrwyQRkpJiK+tdESkpTHm10rWp8oTGxtrEhIS3Nxycuwq/uDg0u/FkJ6eToMGDcpFN7A9PQu/28WuX9Po1LIhw8/vVG7GTk2lLOVbVuLj44mLi6v0dJXTH60bFYcx+Xy16mJSDp6czVGnThOuvPQH6oaW7xYfFUFF1A0RWWeMiS3XSMuZ4palq7FTDQkJrs3IfrrFuaIoyqmyM/lNN2MHILbbC1XC2KnJFDeH591SxGOMMdeXgz6KoiiKctpy/MR+1m/6h5tbqzMuo2O76wKkkeIvxa3S+huQARzETlguDj1iQlEURanWGGP4buOt5OSe3E4jqHZ9+vSYiUhJr0kl0BRn8CQD7YHvgXeBBcaYY5WhlKIoiqKcbuzbv4CfD3zi5tY9cgph9TsERiGlVPhcpWWM6QjEYU9JfxH4VUTeFZFLRU1ZRVEUpQaRlXWItYnu24A0a9KHczrdGiCNlNJS0tESq4wxNwMtgZuBpsD/gJ9EZKqInFMJOiqKoihKQEnYdA+ZWb8VXteSYPr2fJNaoqtcqwrFGjwFGGOyjDHzjTFDgDbA+8A9wNMVqZyiKIqiBJpfUr5k9745bm7dujxCo4ZFd4ZXTl/8PktLREKAPwLXAYOAFGBxBemlKIqiKAEnJzeDbze4b4jaqGEUkec8ECCNlFPFn7O0BmCNnGsc+YXAEGCJ8bVroaIoiqJUAzZueYRjx5NdXIQ+Pd+kdq06gVJJOUV8DmmJyJMisgdYCkQAfwdaGGOuM8Z8pcaOUhLz58+na9eu1K9fn06dOrFq1Sqvci+88AItW7YkPDycG2+8kaysLAByc3MZOXIkjRo14vLLLyc9Pb0wzFNPPcULL7xQKfehKErN5PfD37Jt18tubl3PupPmTc4PkEZKWShuDs9DQGPsfJ3VQCfgfhH5p5ff5MpQVik7OXn5fLf7IJ8l7ue73QfJycuvkHS++uor7r//ft5++23S09NZuXIlHTt2LCL3xRdfMHXqVJYuXUpycjK7d+/m8cft+TQfffQRIsLBgwdp2LAhM2fOBGDPnj0sWrSoyEGjiqIo5UVeXhZr1o3FdZu5sHoRxJz7ROCUKiMmN4vj6z+l8Y5FHF//KSY3K9AqVSolDWk1BPzZQdkAj5copQSUvYeO8crS7aSeyCl0C0/Yx+2XnEP7pvXLNa3HH3+cxx57jD59+gBw5plnepWbM2cOY8eOJTLSTv579NFHGTVqFFOnTmXPnj3ExcURFBTEwIEDSUpKAuCOO+5g2rRpBAX5PQVNURSlVGze/jSp6Vvd3Pr0nEVwUPm2lZVF9k+bOPjWOPLTfqMpcHj7x9RadAbNbpxFnbbdAq1epVDcWVp+reBSAsvNc74rU/jUEzk8+dlmv+XfuL7krty8vDwSEhK48sorOeuss8jMzOSqq67i2WefpW7dum6yW7Zs4Y9//GPhdUxMDCkpKRw6dIioqCjeffddbrjhBpYvX86AAQNYuHAhzZo1o1+/fv7fpKIoSik4mraFzdunuLl1ajeGVmdcGiCNyobJzSo0dlzJT/uNg2+No9XD8UhQSIC0qzzUqFHKnZSUFHJycliwYAGrVq1i48aNbNiwgSeffLKIbEZGBuHh4YXXBf+np6dzxRVXEBERQWxsLOHh4YwcOZLJkyfzr3/9i4cffpgBAwZwyy23kJ2dXWn3pihK9Sbf5LFm3Vjyzcme8NCQFvSKfi6AWpWNE0lfFDF2CshP+40Tm76sZI0Cgxo8SrlT0Itz++2306pVK5o1a8bdd9/N559/XkQ2LCyMtLST59IU/N+gQQNEhKlTp5KUlMSsWbOYOnUqEyZMICEhgYSEBFasWEF2djZvvfVW5dyYoijVnu27pnPwiHvP+XndpxNSp0mANCo7WfsSi/XPPbSvkjQJLMWt0tooIsP9PUZCRNqIyMsicl8xMiEiMltE9opIuohsEJHLXfwvEZFtInJcRJaLSHuPsG+JSJqI/Coid5egz12OXKoTLsTFr4MT/3EnvUv9DauUTOPGjWnTpo1fh+lFRkaSmHjyYUxMTKRFixY0bdrUTW7z5s2sXr2acePGsWnTJnr16oWI0Lt378K5PYqiKGUh/dgeNmx5yM2tbauraNf66gBpVHay9yVxfO0HxcoENW1XSdoEluJmfb4HvAG8KiL/B6wCEoHfgSzsCq6OwHnAMOAiYAkwvYT0fnJk9wFXAP8RkW7Yk9k/Am4CFgFPAP8H9HHCTgLOxh5o2hJYLiJbjTFFNj8UkUHAA8DFwC/YvYMmO24A84A1TvpXAAtE5GxjzO9+hD2t8GdODdjVWQ9+uNFtwnIB4XWDefrq7gTXLr8OvxtuuIFXXnmFwYMHExwczIsvvsjQoUOLyI0ePZoxY8YwatQoWrVqxZNPPsmYMWPcZIwx3Hrrrbz00kvUqlWLiIgIpk+fTnZ2NitWrKBnz57lpreiKDUTYwzfbRhPXt7xQrfg4HDO6/5qlT0JPXP71xx6ZyIm+7hPmVoNz12R5CgAACAASURBVKBut8sqUavAUdzhoc9hl6I/h91ZeQGwAzgCHAf2A19jj5f4HbjEGDPYGLOjmDiPGWMmGWOSjTH5xpjPgD1AL2AEsMUY84ExJhNr4MSISBcn+GjgCWPMEWPMD1hjbIyPpK4HZhtjthhjjmCNpzEAItIZ6Ak8bow5YYz5ENgEXF1S2KpMcO1a3H7JOYTXDXZzD68bzO2XnFOuxg7Y1Va9e/emc+fOdO3alR49evDwww+zb98+wsLC2LfPdqEOHjyY++67j4EDB9K+fXvat2/P5Mnuuxy8/fbbREVFERsbC8CIESNo3bo1zZs359ChQ4wfP75I+oqiKKVh9753OfDbV25uvaKmUa9u6wBpVDaOr/+Ug7NvKtHYaXbjrBoxYRlA/N0/UETaAn2B1kAocAjYBqw1xpzSYn4RaQHsBboDE4E6xpiJLv6bscvdlwGHgZbGmBTH709Yo6XIejoRSQSmGGP+z7luhjXKmgEDHL+uLvLTAWOMub24sMaYQyXdU2xsrElISHBzy8mxvSrBwcHeghRLeno6DRo0KHU4X+Tk5bNh3xF+T8+keYNQerRrXO7GTk2jLOVbVuLj44mLi6v0dJXTH60b/nMiM4VPv+pKds6RQrcWzQfyh35Lq2TvTvrKt0n9pOgikbC4mwk+M5IfE1Zwdu+LqNvtsnIzdkRknTEmtlwiqyD83sjEGPMTdjiqXBCRYGAuMMcYs01EwrCGhSupQAMgzOXa088bYV5kcYkr1UM+FSjYKKa4sF4NHhEZB4wDaNGiBfHx8Z7+REdHn9K+MXl5eW47DJcHXZvVoWszuy165vFjZJZr7DWP3NxckpKSCMTm4xkZGUXqm6KA1o3ScDBjkpuxI9RBsseyYsWKAGp1ChhD020f0fjHogtEfo8cyY8N+kAaZLSO40hqGHy9JgBKBo6A7NwmIrWwc4Sygdsc5wzsRoeuNATSHb+C60wPP294xlXwf7oXP8+4igvrFWPMLGAW2B4ez6+q06mHRyl/cnJyuOCCC7SHRzmt0LrhHz/98gk/fetu2PSIeorIzqMCpNGpYfJyOfLBQxz3NHZqB9Nk5DO06XlloVNNrRuVPpbhrPqaDbQArjamcLODLUCMi1x97Byigrk0B1z9nf+3+EhmixfZFGdIagvQUUQaePhv8SOsoiiKUk3Izknlu423uLk1adSLrmfdGSCNTo387BMcemcix7//0M1d6tSj2dg3qOdi7NRkAjF5YwbQFRhmjDnh4r4QiBKRq0UkFHgMSDLGbHP83wUeEZHGzkTmm4F3CgKLiBGROBfZsSJyrog0Bh4pkHUmVW8EHheRUBEZDkQDH5YUVlEURak+rN90Hycyfym8Fgmib8/Z1KpVdY6tyT9+lIOvX0fm1mVu7rXqN6H5xLmEntM/QJqdflSqwePsqzMeO0n5VxHJcH6jjDG/Y1dKPYVdCXb+/7N35/FRF/fjx1+zu9nc90EIIZCEIxBuI4ciR22r9fjVg7ZabeVQ1EpFa6lHrYrg11Zra5WKolWsWrUVW7UeVVAQlPsm3CEHISHkzm6yu9ljfn/sJuST3YQN2RyQeT4ePMzO55qFNXln5j3zBm5ocfmjQB7uJOd1wNNNS9KFEKm4p6L2AnjanwK+8pxfiLbW1w1Ajuc5vwdmeZ7vz7WKoijKOe5k+VqOFKzQtGUP+w1xMWPbuKL3cVSXcGrZT2gs3Klp18elkvjLf2JMG9NDPeudujWMlVIWAm2mvEspVwNZbRyzAXM9f1qbASxrOe0kpfwT8Kc27lXguaatfrR5raIoinJuczgtbNpxm6YtKmI4Y7J+10M96jh72VEqXroFZ+1JTXtQ/ywSbnsVfXS/HupZ7+VXwCOE+J6U8oszn9kzpJRv9nQfFEVRlHPDngOPYao/qmmbMuEV9PqQHupRx9gKdlD5t9twNdRo2o0ZE0mY+xK60NbrchTwf0rrf0KIo0KIRUKIxC7tkaIoiqJ0kcrq7ew//EdN27CMX5CUMLWHetQxlv1fUfHiz7yCndDRl5E4f6UKdtrhb8DzHWAr7l2Hjwsh/iGEmN513VIURVGUwHK57GzcMQ+Jq7ktLDSV8dlP9mCv/Fe/dRWVr92OtGt3TwuffANxP38eEdQ3dkw+W34FPFLKtVLKG3Fvzvc73Am/XwkhDgghFnpWMylKs4KCAq644gpiY2NJTk5mwYIFOBwOn+f+4x//YNCgQYSHh3PNNddQVVXVfOyee+4hNjaWKVOmcOLEieb2t956i4ULF3b5+1AU5fyRe+SPVNdqK4dPGvcixqDePSoipcT05UtUv/MbcDk1xyK/fzcxs5YidPoe6t25o0OrtKSUlVLKp6WUw4DvARW4k3tPCCFWeoqAKr2Y0yU5WmFlR3E9RyusOF1dszvwL37xC5KSkigtLWXXrl2sW7eOF154weu83Nxcbr/9dt544w3KysoICwvjF79w74uxZcsWtm/fzsmTJ5k6dSpPPun+Lay2tpY//vGPPP74413Sd0VRzj+1pkPsOaCt0zd44E9J7X9lD/XIP9LlovbD/6P246e0B4Qg5vrHib5s4TlZ/qInnNUqLSHEFbiXl08GTgEf4C4wepMQ4m4p5fLAdVEJlHKznc8O1tFgbzGcG1TP5VlRJEYEdpfg/Px8FixYQEhICMnJyVx++eXk5nrvE/nWW29x9dVXM23aNACWLFnCiBEjMJlM5OfnM3XqVIKDg7n00kt57rnnAPjtb3/LokWLiI6ODmifFUU5P0npYtOOW3G5Tpd9DDbGc+GYZ3uwV2cmHY1UvXM/lp0fag/ojcTd9CfCxv6gZzp2jvI74BFCJAPzgFuBQcB64GZglZTSIYTQA3/BvWGgCni6yUsbW5cf65gGu4v399ac+USP26f4l7O+cOFC3nnnHWbMmEF1dTWffvopS5Ys8TovNzeXiy66qPl1ZmYmRqORw4cPk52dzfPPP4/FYmHNmjVkZ2ezbds2Dh06xLJly/zus6Iofdvh/Jc4VblB03bh2OcICe69a3BctnoqV96F7fB6TbsIiSB+zouEDJnSQz07d/k1pSWEWIV7A77fAJ8Ao6WU06WU70opHQBSSifwD9wlI5Q+bvr06eTm5hIVFUVqaio5OTlcc801XueZzWavkZro6GhMJhOjRo3i+uuvZ/LkyRQVFXH//fezcOFCnnvuOZ577jmmTZvGTTfdRE2N/wGboih9S31DMTv33a9pG9DvCgan3thDPTozp7mS8uU3ewU7usgEEn/xtgp2zpK/OTxDgXuAAVLKu6SUbdWw2gvMDEjPlHOWy+Xisssu47rrrqO+vp6Kigqqq6u5//77vc6NiIigrq5O01ZXV9dcMPXee+9l9+7dvPvuu7z77rtccskluFwuVqxYwZo1axgxYgS///3vu+V9KYpybpFSsnnXHdgdp2s/GwwRTBq/vNfmvTiqiil//sfYj+/RtBsSBpH0y39hHDCyh3p27vM34LkKeEVKaW59QAhhEEKkAUgpTVLKdV5XK31KVVUVx48fZ8GCBQQHBxMfH8+cOXP45JNPvM7Nzs5m9+7TqyaOHTuGzWZj2LBhmvPKysp46aWXeOSRR9i3bx9jxowhKCiICy+8kD179rS+raIoCgXF73Di5MeatgnZvyc8LK2HetS+xpKDnHr+RzgqCjTtQamjSFzwTwzxvbPf5wp/c3jygSnAFh/Hxnra1Zq4HuBvTo3TJfnHjipNwnKTsCAdP50Qh14XmN94EhISSE9PZ/ny5fz617/GbDbz+uuvM3asd42am266iSlTprB+/XomTJjAI488wnXXXdc8wtPkV7/6FYsXLyYsLIz09HS2bt2K2Wxm7dq1ZGRkBKTfiqKcP6y2CrbuvlvTlhh/McMy7uyhHrXPlreFilfnI60mTXvw0IuIn70cXUhED/Xs/OHvCE97PwmDAO+fokqvotcJLs+KIixI+08eFqTj8qyogAU7Td5//30+++wzEhMTGTJkCAaDgT//+c+Aexpr/Xr33HR2djYvvvgiN910E0lJSZhMJq/l61999RU1NTVce+21AEycOJErr7ySgQMH8tVXX/HAAw8EtO+Kopz7tu25F1tjRfNrnc7IlAmvIES31sz2i2Xv/yhfcYtXsBM67koSbn1FBTsBIqT0vQ+LECIGiPO8PIq7kvnuVqeFAguAq6SUA7uqk+eSnJwcuW3bNk2b3W4HICio40u/TSaT12hHZzhdkvwqG3VWJ1EhetLjggMe7PQ1nfn37ay1a9cyY8aMbn+u0vv15c/GiZOf8uW3V2jaxo1cyuis3/ZQj9pm3vg2NaseAakdN4iY+nOif/g7hC7wAVpXfDaEENullDkBvWmAtTeltRB4FJCeP++1cZ7wnKecA/Q6wZCEc6NAnqIoSkfZ7SY27bxd0xYbPYbsYb/poR75JqXEtHoZdZ957wUUdcWvifzOHb02sfpc1V7A8x+gAHdA8yqwFMhrdY4N2C+lVFmjiqIoSo/bmfsQDZbjza8FOqZM+Bs6XfePwLZFupzU/Ptx6r99U3tA6Ij90ROET/pxz3TsPNdmwCOl3I1nCksIIYGPpZQVbZ2vKIqiKD3pVOW3HDr2V03biKG/Ij6298y0SIeNqrfuw7LnU+0BQzDxP3uO0FHf7ZmO9QF+rdKSUr7e1R1RFEVRlLPldFrZuGMe7gwMt8jwTMaOWNz2Rd3MZTVR+dod2I5u0rSL0CgS5r5McEbvCczOR20GPEKIL4FfSCkPer5uj5RSXhrYrimKoiiKf/YefII600FN2+QJL2MwhPVQj7ScdeVUvDwXe8l+Tbs+OpmE214lqP/wHupZ39HeCE/LbCkdLcPm9s9VFEVRlG5TXbuHfYe1O64PGXwryYm9Y+N/R0UB5Svm4Kws0rQbEjNIuP11DLEpPdSzvqW9HJ6ZLb6e0S29URRFUZQOcLkcbNw+D09ZRwBCQ/pzwaine7BXpzUW76Pi5bm4zJWadmPaOOLnvYw+Iq6NKwOvaVuSSn0CRyusfW5bEr+rpSuKoihKb3Mw7y9U1mj3Pps49q8YjTE91KPTrIe/oXLlnUhbvaY9JGs6cT9fhi64+6bbys12PjtY595t39CPNUdMhAXVc3lWFIkRvWcFW1fyt1r6/UKI59s49pwQYlFgu6UoiqIo7TOZ89i1/3eatrQBs0gbcG0P9ei0hl0fU/HKPK9gJ+yCa4if+1K3BjtOlzwd7LTso93FZwfrcLray1g5f/i7heMcoK29dnZ5jisKAMuWLSMnJ4fg4GBmz56tObZmzRqysrIICwtj5syZFBYWtnmfgoICZs6cSVhYGFlZWaxevVpzn/T0dPr378+7777b3F5TU8OECRMwmUy+bqkoynlCSsmmnfNxOi3NbcagWCaO9fm7ebcyr3+dqjcXgtOuaY+YcRuxNzyN0HfviMqeEovPOorgDnryq2zd2p+e4m/AkwYcaePYMWBQYLqjdDXpsNGw40PqvlhGw44PkY7Af9BTUlJ4+OGHmTt3rqa9oqKC6667jiVLllBVVUVOTg4/+clP2rzPjTfeyPjx46msrOSJJ55g1qxZlJeXA3DPPffw0Ucf8dlnn3HnnXfidDoBePDBB3nggQcCWo5DUZTeJ6/wNU6WaxcQXzD6GUJDknuoR+4grPbTZ6j5z+PQqmxT9NUPEnP1A11SKqItDpdkS1E9W4/Xt3tendXZTT3qWf7m8DQAA9o4lop7x2Wll2s8vpeKV+fjqjvV3Kb7KImEuSswDhwdsOdcd911AGzbto3i4uLm9vfff5/s7Gx+9KMfAfDYY4+RkJDAwYMHycrK0tzj8OHD7Nixg88//5zQ0FCuv/56nn32WVatWsUdd9xBfX09o0aNAsBoNFJZWUlBQQH5+fksX748YO9FUZTep8FSyra9v9K0JSd9l8xBs3umQ4B0Oqh+73c0bPmn9oDOQOwNfyD8gmu6tT+ldXa+zjNR40cwExWi74Ye9Tx/A571wCIhxHtSyubgRggRDNznOa70gOL7Mjt1vavuFKee9f9/xNRnWlcX8V9ubi5jx45tfh0eHk5mZia5ubleAU9ubi4ZGRmakZqxY8eSm5sLQFJSErt3u2vZ6nQ6YmNjueaaa1i5cuVZ909RlHPD1t0LsNtrm1/r9WFMHv9Sj9WeknYrlW8sxJq7WtMujKHE3/JXQrKmd1tfGp0uthTWk1tm9ev8sCAd6XHBXdyr3sHfgOcx4FvgsBDiTeAE7hGfm4F4YHZXdE45v5jNZhITEzVt0dHRPvNtzGYz0dHRXueeOHECgBdffJGFCxdisVh44403WL58OZdeeilWq5XLLruMxsZGHnvsMaZP775vNIqidL2iE+9TVPK+pm3cyKVEhmf0SH9cDbVUvDqfxnztSjFdWCzxt75C8KBx3daXomob64+ZMTd65+uEGARSgs15eqotLEjH5VlRfWZpur+lJXYLIWYCfwTux5374wI2ANd76m4pSrsiIiKoq6vTtNXV1fnMtznTuePGjWPt2rUAlJaWct9997Fx40amT5/Os88+S0pKCtOmTaOwsFBVHFaU84StsZotu+7StMXHTiRryN090h9n7UnKV8zBcfKwpl0fm0LC/NcJSuqeIMxid/FtgZmjFb6zS7KSQpg8KByDTpBfZWP3gaOMHTFE7cPTFinlFmCaECIUiAWqpZSWM1ymKM2ys7N5/fXTZdnq6+vJy8sjOzvb57nHjh3DZDI1Bzm7d+/mpz/9qde59957L0uXLiU0NJS9e/eSk5OD0WjEbrdTXl5OUlJS170pRVG6zfa9v8ZiO9n8WieC3JXQRffnoNjL8qh4eTbO6hJNuyF5GInzX0Mf3fXJ01JK8iptfJNvxurwXloeFaxjWmYkA6KNzW1DEkIodlYwJGFUl/evt+nwxoOeIEcFOr2Evzk10mGj9IkZmoTlJrqoJPr/di3CEJh5XIfDgcPhwOl04nQ6sVqtGAwGrr32WhYtWsSqVau48sorefzxxxkzZoxX/g7AsGHDGDduHIsXL2bp0qV8+umn7Nmzh1WrVmnO++KLL7BarVx11VUApKen8+WXXzJw4EBsNhvx8fEBeU+KovSs0lNryCt8VdM2aviDxEZ3/w9uW+EuKl+5FVdDtabdmJ5DwtwV6MKi27gycMw2J+vzzRRVN3odE8CYlFAuSA0nSN93RnDOxO+ARwhhBH4ADAdCWh2WUsolgeyYEljCEEzC3BXeq7Si3Ku0AhXsACxdupTFi09XKH7zzTd59NFHeeyxx1i1ahULFizg5ptvZtKkSbzzzjvN591xxx2AOz8H4J133mH27NnExsaSlpbGe++9p8kBstlsLFq0iA8++KC57fnnn2fevHnYbDZeeOEF9Pq+sfpAUc5nDkcDm3bO17RFR45g1PCHur0v1oPrqHz9LmSj9vf+kOzvEv+zvyCCWv94DCwpJfvLrGwuqsfu9B7ViQvTMyMzss/sntwRQsoz77AohEjBna8zGHcR0aaQsfliKaX6yQLk5OTIbdu0yWt2u3vzqaCgjn8AW07pBIJ02LDs/RxHZRGG+DRCR38/oMFOX9SZf9/OWrt2LTNmzOj25yq93/n02di+99fsP/JMixbB5dO/ITF+Srf2o37bv6l+9wFwOTTt4ZN+TMz1SxD6rq3WVGNxsC7PzEmT3euYTsAFqWGMTQk7Y15OV3w2hBDbpZQ5Ab1pgPn7r/M0UA5MA4qASZ7Xc4GfAN/vkt4pAScMwYSNv7qnu6EoiuKXiqqtHDjyZ01bVuYvuz3YMa19hdqPnvRqj/zuXURdfm+XLo5wuiR7Si1sP16Pj0EdkiMNTMuMJDZUlcdsj79/O5cAvwaasrNcUsoC4BEhhB54Dvhh4LunKIqi9FVOVyMbd8xDcnqZdXjYIMZlP9FtfZAuF7Uf/wHz2le0B4Qg5ppHiJj68y59frnZzro8M5UNDq9jQTrBxEHhZPcLUatR/eBvwBMPlEgpXUKIetyrtJp8CSwIeM8URVGUPi338FPU1O3VtE0e/xJBhohueb502ql+9wEatv9He0AfRNxPnyFs3JVd9myHU7K9uJ7dJRZ8JZ4MjDFySUYEkcEqm8Rf/gY8xUCC5+s83FNYTVtKTgT829JRURRFUfxQW3eAvQe1a2Ey0n5GSr/LuuX5LlsDVX9fgPXgOk27CA4nfvZyQoZd3GXPLqlt5OtjZmp9lIUIMQguGhzBkIRgNarTQf4GPF8B04H/AC8BfxVCjAPswGWeNkVRFEXpNCldbNxxKy7X6SXXwcGJ5Iz+cztXBY7TXEXl326jsWiXpl0XEU/Cba9iTO2apfA2h4vNRfUcaKMsxJD4YC5KjyA0qPsKkJ5P/A14HgbiAKSUy4UQBtzJymHAU8DjXdM9RVEUpa85dOwFyqu+1bRNHPs8wcFdv6+Wo+oEFStm4yg/pmnXx6eROP81DAmDu+S5BVU2NuSbqfdRFiLcqOOSjAgGxaoVtZ3hb2mJCqCixevngee7qlOKoihK32RuKGRn7oOattTkqxk04Mdd/mx76SEqXp6Ls/akpj0oZSQJt72KPiqxjSvPnsXu4pt8M3mVvstCjOwXwqS0cIwGNarTWR1ew+bZk2cAcEJKWXKm8xVFURTFH1JKNu+8A4fD3NwWZIhi4rgXujxfxXZsGxWv3oa0aGv4BQ+ZQvyc5ehCArcfGrjf65EKG98WmLH5KAsRHaJnWmYEKVFGH1crZ6MjOy3/HFgMpLVoKwJ+J6V8swv6piiKovQh+cffoqTsM03bhFFPER6W2qXPtexbTeUbd4NDO8oSOuYHxN30TMA3ZzXZnKw/ZuJ4jfcGggIY6ykLYVBlIQLKrzEyIcQCYCVwBLgN+H+e/x4FXhdC3NX21Upfs2zZMnJycggODmb27NnN7QUFBQghiIiIaP6zZEnbFUkKCgqYOXMmYWFhZGVlsXr16uZja9asIT09nf79+/Puu+82t9fU1DBhwgRMJlOXvDdFUbqG1VbOtj33aNqSEqYxNP22Ln1u/eZ/UrnyTq9gJ/zinxH3s78ENNiRUrKv1MI/d1X5DHYSwg1cNyaGSYMiVLDTBfwd4bkPWCmlnNuq/VUhxErcmxL+NZAdU7qG02mjqOR9TPV5RIZnkpZyHXp9YH97SUlJ4eGHH+Z///sfFot3ndmamhoMhjN/9G688UamTJnCJ598wieffMKsWbM4cuQIiYmJ3HPPPXz00Uc4nU5mzpzJrFmz0Ov1PPjggzzwwAMBLcehKErX27p7IbbGyubXOl0wU8a/jBBdk7sipcS0Zjl1nz7jdSzq8nuJ/O5dAZ1Gq25wsO6YiTKT9waCegE5A8MZkxKKTi017zL+BjzJwDttHPsH0PXZZEqnVVZv56uNV2Oxlja3hYb0Z+aUj4iPvSBgz7nuuusA2LZtG8XFxWd1j8OHD7Njxw4+//xzQkNDuf7663n22WdZtWoVd9xxB/X19Ywa5V4aajQaqayspKCggPz8fJYvXx6w96IoStcrLv0vBcVva9rGjlhMVOSwLnmedLmo/WAJ5g1/1x4QOmJmLSFi8g0Be5bTJdld0sD24gZcPnYQ7B8ZxLTMCGJUWYgu5+/f8F4gs41jQ4F9gemO0lFvvN+53wYs1lI++cr/em8/u+7MxWbPZNCgQQgh+N73vsfTTz9NQkKC1zm5ublkZGRoRmrGjh1Lbm4uAElJSezevRsAnU5HbGws11xzDStXrux0/xRF6T6N9jo277pT0xYXPZ6RQ+/rkudJh42qtxdh2fWx9oDBSPzNfyF0dOBKQ54y21mXZ6KqwXsDwSC9YPKgcEYkqbIQ3cXfscKFwANCiB95amchhNALIX4MLALu7qoOKuePhIQEtm7dSmFhIdu3b8dkMnHTTTf5PNdsNhMdHa1pi46Obs7NefHFF1m4cCHz58/njTfeYPny5Vx66aVYrVYuu+wyZs6cybp163zdWlGUXmTnvgdosJweCRZCz5QL/oZOF/gRD5fVTMUrt3kFOyIkksT5rwcs2LE7JRsLzPxnb43PYGdQrJEfj41lZL9QFex0I38/Uf8EonBPazmFENW462npATPwzxb/aFJKOSjQHVXOfREREeTkuEeT+vXrx7Jly+jfvz91dXVERUV5nVtXp10eWldX1zziM27cONauXQtAaWkp9913Hxs3bmT69Ok8++yzpKSkMG3aNAoLC9U3FEXppcoq1nM4XzsFPXLor4mLGR/wZzlNFVS8Mhd7ca6mXReVRMJtr2FMyQrIc07UNvJ1nok6m/cGgiEGwcXpEWTGq7IQPcHfgGcN+Kxfpihnrel/eCm9P1rZ2dkcO3YMk8nUHOTs3r2bn/70p17n3nvvvSxdupTQ0FD27t1LTk4ORqMRu91OeXk5SUlJXftGFEXpMKfTyqYdt2raIiOGMmbEowF/lqOyyL17ckWhpt2QmE7C/JUY4jq/7N3mcLGpsJ6Dp3yXhRiaEMxFgyMIUWUheoy/Oy3PDtQDPUvcZwOjgbeb7i2EGAzkA/UtTv+DlHKJ53gwsByYBTQAT0kp/9TOc+4F7gdCgVXAnVJKW4tnvQZMAoqABVLK1f5c29v4m1PjdNr49//SNQnLTUJD+nPtZfkBW63lcDhwOBw4nU6cTidWqxWDwcD27duJiYlh6NChVFdXc/fddzNjxgyvqSuAYcOGMW7cOBYvXszSpUv59NNP2bNnD6tWrdKc98UXX2C1WrnqqqsASE9P58svv2TgwIHYbDbi47t+K3pFUTpuz4HHqTMf1rRNmfAKBn1oQJ/TeGI/FS/PwWWq0LQHDRxDwq2voI/o/PeI/Ep3WYgGu/eoToRRxyUZkaTFqg0Ee1pPpIWXAEtxFx319cmOkVJ6r9uDx3AnSA/CvWrsKyHEfinlZ61PFEJcBjwAfMfzvH/j3jTxAc8pbwMbgSs8f94TQgyVUpb7ce05Sa8PZuaU90RkIgAAIABJREFUj9pcpRXIpelLly5l8eLFza/ffPNNHn30UYYPH85DDz3EqVOniIqK4nvf+x5vv316ZcYdd9wBuPNzAN555x1mz55NbGwsaWlpvPfeeyQmnt7a3WazsWjRIj744IPmtueff5558+Zhs9l44YUX0Ov1AXtfiqIERlXNLnKPPKVpG5p+O/0SpgX0OdajG6l89Q6kzaxpDx5+CfG3/BVdcHin7t/Q6OKbfBPHqhp9Hs9ODmFiWjhGvRrV6Q2Er+mENk8WYiwwHAhpfUxK+XfvK9q911Ig1ccIT5CvgEcIcQKYI6X83PN6CTBUSum1flAI8Q+gQEr5kOf1pcBbUspkIcQw3KvOEqSUJs/x9Z7jL7Z3rT/vKycnR27btk3TZre7N5gKCgry5xYaLad0AsG9D8+/MdfnERGeSVrKtQHfh6ev6cy/b2etXbuWGTNmdPtzld6vt342XC4Hn66dRFXNjua2sJABXP29XIxB3qO9Z6th96dUvfUrcGqDkbAJPyT2J79HGM5+xEVKyeFyGxsLzNic3j9DY0L1TM+MJDmy+78n+KMrPhtCiO1SSv+X/PYAv0Z4hBAxwMfA5KYmz39b/kt3KOBpR6EQQgJfAIuklBVCiFggBdjd4rzdwDVt3CMb+KDVuf2EEPGeY8eagp0Wx7PPdK2UspJznF4fTPrAwO0xoSiK0hEHjv5JE+wATBy/PKDBjvnbt6h5/1Fo9Qt9xLS5RF/9IEJ39iMudVZ3WYjiWu+dknUCxqWEMT41DINOJSX3Nv5Oaf0fEA9MA9YD1wK1wFxgChCIn6AVwIXALs+z/gq8hXvqK8JzTm2L82uBtoY+Inyci+f81seajg/w41qfAY8QYj4wH9yrj5pWD7U4zpgxY/zaXbg1p9OpyiT0cg6Hgz179vhMvu5qZrPZ6/OmKNA7Pxt2ZzFltb/TtIUaZ5J3KJK8Q2s7/wApiTv8AXGHP/I6VDHiRxyNugi+/vrsbg1U6+Op0Cchfez+HOKy0M9xgvpjNjYcO6tHdDmnhOMNeirrXRR8vJ6BYU76UgULf38CX4Y7j2WT53WxlHI7sFYIsRz3Pj0/70xHpJRmoGkuqMyT3FwqhIjCvfQd3EvjrS2+bisSMHuO0+JcPOe3Ptb6Xu1d21bfVwArwD2l1XqosDdNaSmBZ7fbueiii9SUltKr9LbPhpQuvlj/HSSnp5iMxjiu/O47hIZ0fiWldDmpWfUI9a2DHZ2e2B8/SeqF15/1vasaHKzLM1Fu9k4vNejcZSFG909AJ9J8XN07FFbW8/yaQ9Ra7IARLBAdGsQvLx3OoPjO5TKdK/wd1+uPexrIiTvgaPkT+H3gykB3jNPTZUJKWQ2UAmNbHB8L5Hpd5Zbr49wyz5RULpAhhIhsdTzXj2sVRVGUs3Ck4BXKKrSbgV445tnABDt2G5V/X0D9Jm0FJBEUQvyclwg/y2DH6ZJsO17Pqj3VnPIR7KREBTFrbBxjU8J6dQ0su9PVItg5rdZi5/k1h7A7vVeXnY/8DXhOAjGerwtxT2M1GdKRBwohDEKIENybFuqFECGetklCiOFCCJ0n1+Y5YK2UsmlK6e/Aw0KIWCFEFu5q7Stb3FcKIWa0OHeeEGKkJ//n4aZzpZSHcU+bPep59rXAGNzLz9u9VlF86YmpLEU5lzRYTrBj7yJNW0rSZaQPvLnT93ZZ6ihfMRvr3s817bqwGBLueIPQkTPP6r5lJjur9lT7rIFl1AumZ0Rw1chookN690pQl0vywc5ir2CnSa3Fzs6i6m7uVc/wd0prA+4g57/AG7iDhcGAA7gF+LADz3wYaLmz1M24p8sO4c4VSgLqcCct39jivEdx78NTCFhw79HzGYAQIhX3VNReACnlZ0KIp4CvOL2XTstn3oA7iKnGvQ/PLClluZ/Xdpher8dqtfbIlIfS9RwOByEhXgsXFUXB/QvB5l13YXec3jndoA9n0oSXOr3bsLO2jIqX52IvPahp18f0J2H+SoL6dej3ccBdFmJLUT37Tlp8Hh8ca2RqRgThxt4d6Jyqs/LN0XK+zSunpsF3sNOk3OR7s8Tzjb8Bz2Lcq6QAnsadVPwTIAx3sPNLfx8opXwM9546vrzdRjuejf/mev60NgNY1nLaybMpoc+NCaWUBZ5r2npWm9eeDZ1Oh06nw2w2ExQUhBDC7//RHQ5Hcw6Q0ntIKZFSYrfbMRgM6Dqx6kNRzmdFJ96juPQDTdu47P8jIqxzFYjs5flUrJiNs6pY027oN5SE+a9hiOnf4Xser2nk62MmzD7KQoQGCaamR5IeZ+y1ZSFsDic7Cqv45mg5h076v9glMbJv/MLm707LeUCe52s7cJ/nT68gpXyzp/twJiEhIUgpcblcuFz+z5fu2bOHiy66qAt7ppwNIQR6vR6jsfd+81OUnmazVbJl9wJNW2LcFIZn3tWp+zYW7aHilXm46qs07cbBE0iY9zK6sJg2rvTNanexsdDM4XLfG+oPTwxh8qDwXlkWQkpJQUU9G46WszW/Eovdu1hpe6JDgxifFttFvetd2g14hBCjgWopZXEbx1OBWCnl3q7o3Pmm6YdkR3b/lVKqqTBFUc5J2/beh9V2qvm1Tmdk8oRX0Imznw6yHlpP5cpfIBsbNO0hI79D3M+eQ2f0vzSFlJJjVY18k2/CYvfOxYsM1jEtI5LUmN5XFsJktbMpr4JvjpZzosb39FuTYIOOrOQo8srNmG2nk6+bVmkF9ZGdoNsMeIQQ1wDv4t5s0GfAAyQAm4UQ10opP+mC/imKoijnoJKyzzlW9LqmbfTw3xITNfKs79mw40Oq3l4ELu2KqbALZxH7oycQev/3OqtvdLLhmJmCat9lIUb3D+XCgeEE9aKNalwuSW5JLRuOnmL38RqcrbOpW8lMjODioYlcODiekCA9dqeLnUXVbNlzgIljRjA+LbbPBDvQ/gjPHNzFPXe2dYKUcpcQ4i3cK6ZUwKMoiqJgd5jZtPN2TVtM1Ciyh599SULT169R+8FSr/bIS+8k6gf3+T21LKXk4CkrmwrrafRRFiLWUxaiXy8qC9GRBOTIEAMXZSZy8ZBE+sdoR7uC9DompsfTUOhgYnrfK6zcXsAzCfBnovW/uHdFVhRFURR25T5MfUNB82uBjikT/oZe1/GpISkldZ/8EdOXL3odi/7hw0ROm+P3vWotTr4+ZqKkzndZiPEDwhg/IAx9LygL0ZSAvOFIOYfL2k9A1gkYPSCGqUMTGZUag0EtovCpvYAnDijz4x6nPOcqiqIofVx51SYO5j2nacsaspCEuIkdvpd0Oqj+10M0bF2lPaAPIu6Gpwib8P/8uo9LSvaWWthaVI+PQR2SIgxMz4wkLqzj5X8CqaMJyP2iQpg6NJHJGQnEhPW+PKPepr1/3WrAnwrhyUBNYLqjKIqinKucrkY27riVlnWlI8LSGTtySYfv5Wq0UPXG3Vj3f6lpF8Yw4mcvJ2T4VL/uU1nvYG2eiYp632UhJqaFk50c2qM7JXc0ATlncDxThyaSmRihVol2QHsBzxbgR8B7Z7jHjz3nKoqiKH3YvkNPUlunrfgzecIKggwdq9Xkaqih4pVbaSzUppDqwuNIuO1vGAeOOeM9HC7JjuIGdpd475QMkBodxCUZkUT10E7JZ5OAPHVoIjmeBGSl49oLeF4APhZCbJRSPuvrBCHEvcD1dE0tLUVRFOUcUVOXy76DT2jaMgfNoX/Sdzt0H0d1CRUvz8FRdlTTro9Lde+enJh+xnucrLOz7piJGov3lFCwXjBlcATDEoN7ZHTkrBKQhybSP9r/5faKb20GPFLKT4UQfwb+JISYA3yEu6wDwCDgamAU8GxTiQdFURSl73FJJxu3z8MlT/8ADwnuxwWjn+nQfewnj7h3T649qWkP6p9FwvzX0Ee1X2i00eliS1E9uSd9l0rIiA/m4sERhBm7N6m3wwnIqTFMHaISkAOt3QwtKeV9QoidwIPAQ60OHwB+LqV8q6s6pyiKovR+h/KWUVG9WdM2cdwygo3+7+BrK9hBxSu3Ii21mnZj5iQS5ryELjSy3euLqm2sP2bG3Oi9k31YkI6pGRGkxwX73Z/OUgnIvc8ZU9I9ZRveFEL0BwZ6mo9LKUu7tGeKoihKr2eqz2dnrvb34YEp15KWcr3f97Ds/4qqvy9A2rUjM6GjLyPupj8jgtoOVCx2F98WmDla4bssRFaSuyxEsKF7RkqaEpA3HC2nRCUg9yp+r8HzBDgqyFEURVEATyX0nbfjdJ4u8xAUFM3Escv8/uFdv+U9qv/1ELi0IyDhU24k5rrFCJ3vBF0pJXmVNr7JN2N1eCf8RgXrmJYZyYDorh8tUQnI54ae3XRAURRFOWcdK/o7pae+0LRdMOqPhIWmnPFaKSWmr1ZQ9/FTXseivr+QyO//ss2gyWxzsj7fTJGPshACd1mInG4oC9GRBOSokCCmZCaoBOQepAIeRVEUpcMs1jK27blX09YvcSZDBs8747XS5aL2oycxf/2q9oAQxFz3OBEX/dT3dVJyoMzKpqJ67D52EIwL0zMjM5LEiK4rC2FzONleWMU3KgH5nKMCHkVRFKXDtu7+JY326ubXen0oU8a/fMapLOlopOqd+7Hs/FB7QG8k7uY/Ezbmcp/X1VgcfJ1nptTkuyzEBalhjE3pmrIQKgH5/KACHkVRFKVDjpd8QOGJf2naxo54nMiIzHavc9nqqVx5F7bD6zXtIiSC+DkvETJkstc1TpdkT6mF7cd9l4VIjjQwLSOS2C4oC6ESkM8vKuBRFEVR/NZor2Xzrl9o2uJiLmDEkHvavc5prqTilVuxH9+jaddFJpIw/zWMKSO8rik321mXZ6aywbssRJBOMHFQONn9QgIaXDhdkv0ltWw4cordxSoB+XziV8AjhLgfSJVS/tLHsedwL1N/OtCdUxRFUXqXHXt/g8Va0vxaCANTJvwNna7tHyeOqmIqXroFR0WBpt2QMIiE+SsxxKdpz3dKthfXs7vEgq9wY2CMkUsyIogMDlyA0ZyAfLScGotKQD4f+TvCMwdoa8vMXcCvARXwKIqinMdOlq/lSMEKTVv2sPuJixnb5jWNJQepeHkOrrpTmvag1FEk3Po39JEJmvaSuka+zjNTa/XOkwkxuMtCDE0ITFkIlYDct/gb8KQBR9o4dgx3qQlFURTlPOVwWti04zZNW1TEcMZkPdzmNba8zVS8ejvSqg0mgodeTPzsF9CFRDS3NTpcbC6qZ3+Z77IQmfHBXJweQWhQ5wINKSX5FfV8c7ScLfkVWO3eOzO3lBwVwsVDE5mSmUB0qEpAPpf5G/A0AAPaOJYK+N7iUlEURTkv7DnwGKZ6bUHPKRNeQa8P8Xm+Ze//qHzzHnBo98oJHXcVcTc+jTCcDh4KqmxsyDdT76MsRLhRx9T0CAZ3siyEyWpnY14F36gE5D7L34BnPbBICPGelLI5uBFCBAP3eY4riqIo56HK6u3sP6LNahiecRdJCVN9nm/e+DY1qx4BqQ1gIi65hej/9zDCMx1ksbv4Jt9MXqXv35lH9gthYtrZl4VQCchKS/4GPI8B3wKHhRBvAidwj/jcDMQDs7uic4qiKErPcrnsbNwxDylP59SEhQ5kfPaTXudKKTF9sYy6/z3rdSzqikVEfud2hBBIKTlSYePbAjM2H2UhokP0TMuMICXq7KaQOpyAPCSBi4eoBOTznV8Bj5RytxBiJvBH4H5AB7iADcD1UsrdXddFRVEUpafkHvkj1bXab/GTx79IUJC2erl0Oan59+PUf/um9gY6PbGzniB80o8AMNmcrD9m4niNdyAigLEpoVyQGo6hg2Uhzi4BOYlRqdEqAbmP6Ejx0C3ANCFEKBALVEsp258IVRRFUc5ZtaZD7DmwWNOWPvAmBiRfoWmTDhtVb92HZc+n2hsYgon/+fOEZl+KlJLck1Y2F5lx+MgTTgg3MD0zgoRw/8tCqARkpSM6vPGgJ8hRgY6iKMp5TEoXm3bcist1Or8m2JhAzhjtdJXLYqJy5R3Yjm7StIvQKBLmvUxweg7VDQ7WHTNRZvLeQFAvIGdgOKP7h/pdFkIlICtno82ARwjxCPCKlLLE83V7pJRySWC7piiKovSUw/kvcapyg6btwrF/IST49L45zrpyKl6ei71kv+Y8fXQyCfNfQ5c0lB3F9WwvbsBXvnD/yCCmZUYQE3rm372dLkluSQ3fHCln9/EanLL9BOQhSRFcPEQlICuntfcpewz4DCjxfN0eCaiAR1EU5TxQ31DMzn33a9oG9LuCwak3Nr92VBRQvmIOzsoizXmGpEwS5q+kKiiRdXurqWrw3kAwSC+YPCicEUlnLgtxqs7KhqPlbFQJyEontRnwSCl1vr5WFEVRzl9SSjbvugO743Tir8EQwaTxLzYHJ43F+6h4eS4uc6XmWmPaOKLnvMzWKiN7S2t8loVIizVySXoEEe2UhbDZnWwvUgnIgWazO3l/Ux6rt56iVH+Y6yZnEtyHRr9U8VBFURSlWUHxO5w4+bGmbUL2HwgPGwiA9fA3VK68E2mr15wTMmIG1h8+w/tHndTZvPNqQgyCi9MjyIz3XRbibBKQpw5NZLJKQPbL9rxTXP3kfymtbgDg1U2f0z82jI8evIoLMpN6uHfdQwU8iqIoCgBWWwVbd9+taUuKn8qwjDsAaNj1MVX/uA+c2qml4AnXknvhQxw86nvKaWhCMFMG+y4LoRKQu9ap2gZ2HCvnJ8/8jzqLdtfr0uoGrn7yv+Qvv6VPjPT4HfAIIeYDdwLDAa89vqWU5//flqIoynls2557sTVWNL/W6YxMnvAyQugwr3+dmg+WQKtkYefkeXw2eD4Nld65OhFGHZdkRJAWq/2RoRKQA6+m3kbu8Sr2FVWyr6jS83UV5XXtB5Gl1Q38e3MeN0wd1k097Tl+BTxCiJ8DzwOvA2OBV4Eg4P8B5cBbXdVBRVEUpeudOPkp+ce1mwaOyXqUqIjh1H76DKbVL3hdUzb5V2xL/TH42C05O9ldFsKoPz2qoxKQO6/BZmf/8armgGbf8Ur2FVVRXGk+63vmnawLYA97L39HeO4BnsS9EutW4AUp5Q4hRCywFqhs51pFURSlF7PbTWzaebumLTZ6LCMz76X6nw/RsOWfmmNSZyD3wocpTL3c614xoXqmZ0aSHOneQLCjCchjUmO5eEhin09AbrQ7OVxa4xmx8YzcHK/iWFlt60G2TstMjgrsDXspfwOeocDXuMtJuAAjgJSyWgjxBPAEsKxLeqgoiqJ0qZ25D9FgOd78WqBj8pi/Uv3GPVhzV2vOdRpC2T75/yhPnqJp1wkYlxLG+NQw9AKOlZvZcOQUWwsqVQJyO5xOF8fK6ppHapoCnMOlNTic7f+9+SM4SE/WgFgOl1RjafSeduwfG8a1kzI7/Zxzgb8BjwXQSSmlEOIkkAE0batpBlK6onOKoihK1zpV+S2Hjv1V05aVvgDXu8/RmL9N095ojGbL1D9RG5etaU8MNzA9M5IgneTLAydVArIPUkqOV5ibR2qaApsDJ6qw+ghEOkqvEwxPiWVUWhyj0uLd/x0YT0a/KPR6ndcqLaB5lVZfSFgG/wOevcAQYDWwHnhICJEPOHBvSniwS3qnKIqidBmn08rGHfOgxY45EaGD6b/mAI2leZpzG8KS2XLJX6iPHNTcZtDBhNQwdC4b/9xyTCUg4w5sTtVaTk9FHa9sTiY2nSFvyR9CQEa/aEYNPB3YZA+MY1hKbLuBywWZSeQvv4V/b85j9cZdfHfKOK6dpPbh8WUF7lEdgN/hDnya9hw3AdcEuF+KoihKF9t78AnqTNrfV4cdiEC2CnbqojLZcsmfsYWe3q8lIVyPy97AP7453mcTkKvN1ubk4dzjpwOcijprQO6fGh/RPFKTPTCOUWlxjEiNIzzE/wKrLQUH6blh6jCSHSXM6AOrslrzK+CRUr7b4uujQohsYAoQBnwrpaxo82JFURSl16mu3cO+w7/XtKVUJBB9okHTVpkwjm0XPY3DGAm4c3Xq6018dri83fufTwnI9VY7B4q1q6L2FVVyoqr+zBf7ISEqhNFpTUFNPKM8X8eEe+0Ao3SCv8vSpwE7pJRmACllPe5RHoQQ4UKIaVLKr7uum4qiKEqguFwONm6fh5Snq5cbGw1kHA3XnHcyZTo7Jy3GpQ8BoK6+nvyTFdidbeecnMsJyI12J4dKqjWrovYVVZJ/qi4gK6OiwozuoKZFYDMqLY6k6LDO31w5I3+ntL7CPaKzxcexLM/xvjMRqCiKcg47mPcXKmu0CcnD8uIJcp7+Nl6U/kP2jV+E1BmwOxwUnaqk2ux7RCPYoOPC9HguHnJuJCA7nS7yymo1q6L2Ha/kSGltQFZGhRj1jEyNa56OagpsUuN7/9/N+czfgKe9f6FgoPMp5oqiKEqXM5nz2LX/d5q2xIpwEqtOj+4cGTGXwyNvAyGoqDVxvLwSp8s7EBiSFMHUIUlcMDiuVyYgSykpKjc1j9Q05dsEamWUQa9jeEqMZlXUqLQ40pPcK6OU3qXNgEcIMZjTicoAOUKIiFanhQJzgaKA90xRFEUJKCklm3bOx+k8vWTcYNcx9Fi8+ziC3HH3UThkFja7ncKyCuoatMvLmxKQpw5JJLmXJCBLKSmrafAkDzfl2bgDnECtjMrsF306sEmLZ9TAOIb2j8HYCwM9xbf2RnhuAR7FvV5R4i4t0XKkR3peO4C7uqqDiqIoSmDkFb7GyfIvNW1DCuIJthtw6oLYNfExSgd8h1PVtZyoqMLlSVzpTQnILVdGufNs3FNSlabArIwamBDRPFLTlDw8IjWWsOCzWxml9B7tBTwrcZeNEMCXuIOa/a3OsQGHpZRVXdE5RVEUJTAaLKVs2/MrTVtsdSjJpyKwG8LYftFTFEePoeB4CfVWG9CzCcj1Vjv7i6u8SiuUBGhlVFJ0aPNITdPqqOyBcUSrlVHnrTYDHillIVAIIISYiXuVVvuFUBRFUZQeZXe62FFYxd4aA6HHKpgwKA5Lo5NP196C3VHbfJ7OKRiel0BjcBybL/4zB11JnCwsxmjQMXVoYrclINvsTg6dqPYqrZB/KjAFLaPDjM3BTPOeNmplVJ/k7z4867q6I4qiKErnFFbW8/yaQ9Ra7EAQe9bnYfj2GFnBnxOn/0JzbkZhHC7DYNZc+BS5dUZSYxzcclFGlyUgO5wu8k7WapZ75x6v4nBJDU5X59d8hxoNjBwYq5mOGpUWz4C4cLUySgHaT1rOp+V+4+2TUkq/qo8JIRYAs4HRwNtSytktjl0K/BVIAzYDsz0jTQghgoHlwCygAXhKSvmndp5zL3A/7sTqVcCdUkqb59hg4DVgEu6E6wVSytX+XKsoitIb2Z0unl9ziDqrnbjIcIKDgnBJyWDXUSJsj2NvEcNEmYKJaMjhw/GLGdy/P78dGrgEZJdLUlRh0qyK2ne8kgPF1djsnV8ZFWTwrIxqsdx7VFo8gxMj1coopV3tjfCsw/+ApyNKgKXAZbgDCgCEEAnA+8CtwEfAEuBdYLLnlMdwV20fBCQDXwkh9kspP2v9ACHEZcADwHc8z/s3sNjTBvA2sBG4wvPnPSHEUClluR/XKoqi9Do7CquwuwSj09MwGtzf2mMrdhFTdgtliadXKgkXJFVOw/KTFdw7NPWsE5CllJysaSC31e7DucerMFsDszJqSLJnZVSLUZuh/aMJMqiVUUrHtZfDM7srHiilfB9ACJEDpLY4dB2QK6X8l+f4Y0CFECJLSnkQ+DkwR0pZDVQLIV7GPVLkFfDgXmH2NyllrudeS4C3gAeEEMOACcD3pZQWYJUQ4h7geuDF9q4N3N+CoihK4Jyqs/LBzmKGDkgmWLhILvqcxNJvCDV9xJ5s7ZqSAZYLmPTLD9EFhfh9/yqTtbkA5ulK35VUmQMz8J2WEKlZ7p2dFseIAXGEBvu7VZyinFlv+jRlA7ubXkgp64UQeUC2EKIMSGl53PN1W0VLs4EPWp3bTwgR7zl2rFUC9m5Pe7vXSikrO/62FEVRuobd4eSjvWXsK62nf2I/4k1HufCbXxNircCpc7Fl3EnN+REykUtu+LrNYMdsaWR/cXVzQLPvuHtfm0CtjOoXE9ZcVqEpiXhkqloZpXQPvwMeIcRo3PvyTAdigSrcy9aXSCn3BqAvEUDranS1QKTnWNPr1sfaulfrc2lxr9pW59cCA/y41mfAI4SYD8wH6NevH2vXrm2jWx1nNpsDej/l/KI+H32PC0GDLpxyGUWDLhKDIYh+MdFEVR9gytcLMDjcxT/z06qxhp6ulYWEsKhH2PDNFhqdLoqqbORX2SiotFJQZSO/0kppXeenogDCjToy4kMYHB9MelwI6fHBDI4PISa06UeOEyjHVlrOztKAPFLpgL76fcPf4qEX4s7psQAfAidx59FcDVzpKR66vZN9MQNRrdqiAJPnWNNra6tj/tyr6WuTj2Ot79XetT5JKVcAKwBycnLkjBkz2jq1w9auXUsg76ecX9Tno2+w2F0UVTdSUG2juKYRhwt0zkaSy7fRr3QDSaUbCGtwj+a4hKRoQDXHU7S/1+lsM3hldyb7ik5wpDQwK6PCgg1kt9jHpmn0JkWtjOrV+ur3DX9HeJ4E9gGXtpwKEkJE4q6a/iTw/U72JRd3/kzTvcOBTNx5PdVCiFJgLNC0tnKs55q27jUW+GeLc8uklJVCiFwgQwgR2eK9jAX+caZrO/n+FEVR/FZrcVJQbaOgqpEykx0JGG3V9Cv9ln6lG0gs29w8mtPEFG5jz8iTNBq1q6GMNj2b1ybzXmXeWfUlyKAjKyVWs9x71MA4BidFodOpwEY5N/gb8EwGftZ640EppUkI8QfgdX8fKIQweJ6rB/RCiBDc5Sn+DTwthLge+Bh4BNjjSVgG+DvwsBBiG9APuA2Y0+K+EpgppVzrOXelEOItoBR4GPfO0UgpDwu07B2+AAAgAElEQVQhdgGPCiEeBn4AjMGdtEx71yqKonQVKSWnzA4KqmwUVjdSbXGClETU5ZNRuoGk0vXEVu5DtLF41iWkz2AHwKWT5DfGnrEPOp1wr4wa2CKwSYtjSLJaGaWc+/wNeM409tmRsdGHcecCNbkZWCylfMwT7CwD3sS9D88NLc57FPc+PIW4p9b+0LQkXQiRinsqai+AlPIzIcRTwFec3kun5TNvwB3EVOPeh2eWlLLcz2sVRVECwuGUnKhrpKCqkaLqRhrsLoTLTlz5LkZ6pqrC60+c8T4Syf70Cp/BDoAjyEV5nFkzMT8oMbJFhW93EnHWgFi1Mko5b/n7yd4MPCSEWN1qSisc9wZ9m/x9oJTyMdx76vg6thrIauOYDXdl9rk+Ds8AlrWcdvJsSuhzY0IpZYHnmrb62Oa1iqIoneErHyfIVkvSyW8ZXrqBxJObCHL4tyrqlDOcdcGR6IYfJi6m/co/k4e5mHPFd8j2rIyKCuve2liK0tP8DXgewr0iq1AI8V/cUz3JwJW4R0FmdEXn/CWlfLMnn68oitKeWouDgupGTT5OuKmQtBL3VFVcxR4ELr/uVWQYyMd1aXzdGM24URuYOOhbv667/fIrGDp4ZCfehaKc2/ytpbVFCDEZd17NZUAc7mXpXxK4ZemKoijnBSklZWYHhVU2CqobqbE4ES4HsRW7yfJMVUWYj/t1L4cwkB+RTW7YON4pTWJrfj1XjlzN7JHvYDT4t4zcYOhHxsDrz3yiopzH/J6slVLuwV3HSlEURWnF4ZQU1zZSWN1IYbUNi11iaDSRdHIjg0s3kHRyI0H29qedmpgNURyJHM/hqAnkRYzmQGk9m3YWMrb/Zv5w9X+ID6/xeV1Kv8uprN6BrfFUc1tIcH++c9FH6PVqcz+lb/N3H567cRf6bL0xoKIoSp/VnI9TZaO41p2PE2Y+TnKJexQnrmIXOulfwcyykIEcjprAocgJnAjLBKGjrt7KN1sKCXbt5/EffEhyxAGf18bH5JAz9i8kxV+E02mjqOTf7N23mtGjvktayrUq2FEU/B/heQb4oxDic9xL0D9U1cMVRemLaiwOCj1BTpnJAS4HMZX7GFK6nn6lG4gwFfp1H7vUcTQki4L4CzkUNYFaY2LzMZfLRd7xcobGWXjqhx/jtPwLX4thQ4L7MT77STIH3YIQ7iKgen0w6QNvoDAvmfSBMwLxlhXlvOBvwDMQuAn3EvJ3gTohxL+Av0sp13dV5xRFUXqar3wcg72ehLJNjCnZQNLJbzE2tq5W41uVM4SvrBkci70Qe+ZU7EHhXucYBVw1Lom0izey99Dj2C3e99aJILKGLGR01u8wBrXeOF5RFF/8TVo+iXuU5xlPTa2f4d7LZp4Qogh4Q0r5u67rpqIoSvfxlY8TWl9Cv5L1DCvdQHz5TnTSceYbAYca41htyWB1QwanorOYMjadyDDvKaZgg45ZF6QxJGYH2/fcwo78Qz7vNyD5SnJG/4moyGGdeo+K0td0eIcpz4qs3wgh7geuAF7EvWxdBTyKopyzLHaXO8BpysdxOomp2k9ayQb6la4nsu6YX/exSx2brQOag5xCRwyhwUFMGZXGuAFxPq+5YFAcV2XbOHxkHl/t/9jnOVERw8kZ82cGJP/grN+jovRlZ7WlphBiOu7prVlANLAtkJ1SFEXpDjUWBwVV7lGckyYHekcDiWWbGemZqgq2Vft3H2cwX1rSWd2QwTrrIOpcIc3HRmX0Y+LIVHQ6ndd1ceFGfpIThzQtY92Gv+CS3svMgwxRjBnxGMMz70KvU5sFKsrZ8jvgEUJk4Z7KuglIw12S4QXceTy+x14VRVF6EVfLelVVjdRYnYQ0nKRfyQYuLN1AfPl29C7/9rbJs8eyusE9irPVloKT0wFNanwEV+QMJjomimqL9/2EgO9mJTE6fg37cn+L1XbK6xwQDBl8K+NGLiU0JOls37KiKB7+LkvfBozHXYllFe4gZ11XdkxRFCUQ7E7JiVpPvaoaG5ZGJ9HVB+hXsoFRpRuIrj3i130cUrDVNoDVDRl80ZBBvuN0MU6dTjB1eDJXThjMZeMGkl9t5fPckz6DnUHx4fxwZBlFBXexrXi7z2clxU8lZ8xfiI+dcHZvWlEUL/6O8JQBPwU+kFJau7A/iqIonebOx7FRUNXIidpGZKOFhFNbGVKynqST3xJirTzzTYBaVzDrLIP4oiGDtZZ0alpMVcVHhnD5+DRPkJNGXGQI+0tqeXNjPuVm7107gg06rh5lIMz2e3btesvn88JCU5kw6mkGp/4EIcTZvXlFUXzyd5XWlV3dEUVRlM5oyscpqHbvjxNsOUW/0m8YV7KBhFPb0Lv82zqswB7tHsWxZLDFOgAH+uZj49L/f3t3Hh9ldS9+/HNmyWQjCYQkhEA29i1CEtwVsLQqaFvQn+W6Ikmrvbf3trfX7sutvV2sV6u2vVbtgAuIVi0uVFEB2QIBBUWQVSAJIRm27PskM+f3xzOJIZmEgcxkmXzfr9e8Yp7nPGfOEw/PfOesw5mfmcr8rBQuHZuA2Wx0Y1U3NGPfcoQdx7wHUpeMCmNm3OscLXiY0676TufNplCmjP8hk8f/EKul81R1IUTPXcgYnnCMncpnYeylVYaxoehzWuvO/4KFECKA3FpzuqaFQk9LTlVDC1GVh0go3cI4Rx7Rlb4NLXRpxa6mRNbWp7OuIZ0jzcMAo3UlItTKTRmjmZ+Vwo0zUkiKjTznWq01W4+c4bVdxdQ1dZ6mHhNmYf74zyg/+SsOHyn0+v4pSf+PzKkPExmReiG3L4S4QL6O4RmBEdyMB4qAk0A6xiytf1dKzdZanwpUIYUQAs4dj1NU0YSzqYHhp3cx2pFHdmkeoY2+7X5T4w5hU0MK6+rT+aAhjQp3WNu5sSOimZ9ltOJcOzkJm9XsNQ9HVQMr8gs4fKrz/lgKmDWmgljXwxQf2+D1+qHRGWRnPMGIuNk+lVkI0TO+tvA8DAwFrtFab209qJS6EmMQ8x+AxX4vnRBi0GtodretclxS5cRcX0a8I48ppXnEnf4Qs8u3rqrjzVFta+NsbxxFs6erymoxMXdqEvOzUpifmcq4kTHd5tPscrNmbylr9pbS4u683UNyjJMr4ldw0mHnDO5O520hsUyf/BvGpn0Tk/IeTAkh/M/XgOdG4Eftgx0ArfU2pdTPgYf8XjIhxKBV0dBCUet4nOpmhlQdIaF0C5c58oip2O9THm4NnzQltgU5B5tjae2qGjksgnmZKczLTGFuxmiGhPm2vs2hk9WsyC/gZHXnuRshZjdzUzfgrHgUh6O803mlzExI/zcyJv0KW8jQTueFEIHla8ATCZR2ce6E57wQQlwUt9acqvGsj1PhpKaugdgzu9pacsIafOsxr3Nb2dyQwrqGdD6oT+Ws2xgArBRcPj7B6KrKTGV62vALmgVV29jMa7uK2XrEe5fZ9IQDjDQ9Qu3pfV7Pj4ify8yMx4mJmuLzewrhb01NTaxatYp169bhcDhYuHAhNlvnbU6Cla8BzyGMRQff9XLuTuCg30okhBgUmlv3q/KMx3HXlhF/chtjS7cw/NSHWFwNPuVT2hLZNqsqv3E0Tdp4rMVE2Fg0PZn5WancMCOZ4VFh58mpM601O46V8fePiqj1Mih5eOhpLh3+DLVV/6TWy/WREelkT/sjoxK/KtPMRZ/atWsXN998Mw6HA4Bly5aRmJjI6tWrycrK6uPS9Q5fA55HgBeUUgnASsABjMDYQHQuRjAkhBDdqne6OV5hjMc5UdFEWNUxEhx5ZJbmEVP+GYrOY2K82d2U0Bbk7HfG0dpVNS05lnmZKczPSuWKCSOwmDtv5+Cr09WNrNhewAFHdadzJuq5esRrmBqWUlvVeQyRxRzBtIk/Z9LY/8RsHjzfoMWF01rjdDpxOp00NTX59PNC09TX17Nq1SoaG8/tinU4HNx8880UFBQMipYeX9fhWeGZlv5rwN7u1Cngfq31ykAUTggxsGmtqWxwUVThpLC8idPVDcSe+Zh4Rx7XluYRXu/wKZ8Gt4W8xmTe98yqOu0yetHDQizclDWK+VmpzMtMITluSI/L3OJy894+B2/vKaHZ1TEA04yP2sBo659prnN4GZIM6cl3M2PK7wkPG9njsoie01rT0tJyQcHCxQYWF5Omudm3rUwCxeFw8Prrr7No0aI+LUdv8HkdHq31M0opOzABYx2ecuCQ1trbv3khxCBljMdp9kwdd1JfVU78yW0klW7hklPbsbb4tmzXyZaItgHHWxuTafR0VaXFR/GdLKMVZ9bkJMJsF7UHsldHTtewPL+A0srO3WnRloNkDf0zLY27aHZ2vjZ26KXMvORPxA27zG/luRh9MU7D5XL1adDQXRqn04nWvrUcDlZHjx7t6yL0Cl/X4fklYNdalwIHOpxLBL6ptf51AMonhBgAWsfjFJY3cby8CUtFAfGOPCaX5jG0bC/Ka1tIZ3ua4tuCnL3OeEBhMZu4ZkpiW1fVxKShfh8PU+9s4R+7itl8uPMmnlZVxvQYO2Etb9DS2PmDM8w2ghlT/0B68p0odfFdaP7gbZxGdHQ03/72txkxYoTfAouOad1u+d47kI0ZM6avi9ArfP1q9N8YA5a9zdQa6TkvAY8Qg0i907NfVYWT0vJ6os98SnzpFi535BFRd8KnPBq1ma0NyaxrSGNdfTonXUaXVHx0GIuvMgKcL2eMJjoiMC0UWmt2FpXz9w+LqOqw0aeimbSw1xgdshTd0nlIsskUwqSx/8m0CT/Dau15V1pPHTlyhDlz5lBTc+5CiFVVVTz0kKwc0p+FhIQQEhKCzWbz+rO7c76kNZlMPPDAA1RWVnZ678TERBYsWNAHd937fA14uvs6NRTwbeUvIcSA1Toep9AzHqe8vJz4k/nEO/KYeDIfa7O3eUqdnXaFs77eaMXZ0phMg7YCMHNsPPd7xuJkpcdjMgV2VtPZ2iZWbi9kb0nHDwHNMPM2pgz5M8pViLdO+1GJXyVr2qNERY4NaBnPx+l0snr1apYuXcqaNWv6tCz9mcViuehgwd/BR8efVqu1V2bwTZ8+/ZzWP6BtltZgGLAM3QQ8SqnZwHXtDt2nlLqpQ7IwYD7gffEJIcSA1n48TmGFk5YzBSQ4tpBemkdW2R5M2uVTPvudw41ZVfVj+NSZgEYRFR7C/MtHMz8zlRszU0iICQ/w3Rhcbs26/Sd569MTOFvOjWbCTIVMivgzkWwFL7cWPWQS2RmPMzLhK71S1q4cPHiQpUuX8vzzz3PmjG/baQSSUgqbzdbrwYKvaUymvu1q7A+ysrIoKCjg9ddfZ926dcydO5cFCxYMmmAHum/hmQX83PPfGrjXSxonsB/4Dz+XSwjRR5pdmhOVxirHxWX1hJ3aQ7wjjxmOPCJrinzKo0mbyW8cxTpPS06JKwqASaOG8l+e3cavmpiI1dK7WysUnK1leX4BxeXnDpw2U0Nq6DKSrK8CndfbCbHGkDHpQSakfxuTydpLpT1XXV0dr776Kna7na1bt57/gg5uuOEGpk6dGpDWDLNZtsgYCGw2G4sWLWLEiBHMnj27r4vT67oMeLTWDwIPAiil3MDlWusPe6tgQoje0zYep9zJqbPlDHPkk+DI4+qT+YQ4O69D402ZK4wPGtJ4vz6dLQ0p1OkQbFYz12WM4idZKczLTCUtISrAd+Jdg7OFNz45wYaDpzqs9ONihHU1Y0KfwYyX7SAwMS7tW1wy+deE2uJ6q7httNbs3LkTu93OSy+91Gl8TkcWi4WWls4BW2JiIm+88cag+jYvREe+rsMj7YFCBJGO43FqThaR4Mgj0bGFKWc+8bmr6pAzlrX16axrSOeTphG4MTF6eCR3XW204lw3bRThtr5pEWn1yfFyVu4opLL+3EHJUebdjAt9jAjTIa/XxQ+/lpkZTzAsZnpvFPMc5eXlrFixgqVLl7Jnz55u00ZHR3PHHXeQk5OD1nrQj9MQois+L2DhWXhwCUZX1zCgDNgIPKe19m1hDSFEn3FrzcmaZmNTzrIGzKWfGgOOHXkMqS7wKY9mbWrrqlrfkMbxlhjMJsWVExL5nWdtnCmjh/WLbRTK65p4aUcRu4srzjluU6dIs/2FeOtar9dFhCWTNe0RkpNu7dX7cLvdbNy4EbvdzqpVq2hq6n4uyKxZs8jNzWXhwoWEh38x/mmwj9MQoiu+rsMzAiO4GQ8UASeBdOBW4N+VUrO11r7t7ieE6DXNLk1xpbFXVcnpCoaUbCfBkceljm3YnJ2nqHpT4Qrlg4ZU1tWns6khlRptY3hUKDdeZew2fv30ZIZGhgb4Tnzndms2HDrF6x8X09RuULKJRkaFvEhyyHJMqvNu52ZzGFPH/5jJ4x7AYumdAdQAJSUlPPfccyxdupSCgu4Dz4SEBBYvXsySJUsYP3681zSDfZyGEF3xtYXnYYzp59dordtGyymlrgT+AfwBWOz30gkhLlid09jKoajcSVlpEcNL80hw5JF+5mPMbt+Wsf/cOaxtbZxdTSNxYWJGWhzf9bTizBwTj7kH+1QFyvGyOl7IL6CorK7dUc1wywek2/5MqOmk1+tSRn2DrKkPExGe3CvlbG5u5u2338Zut7NmzZpuF+4zmUzMmzeP3Nxc5s2bh9Xat12EQgxUvgY8NwI/ah/sAGittymlfg7IqlZC9BGtNRUNLgrLmygqb8R5fA8Jji2kOPKYVuXbkvEtWvFhYxLrGtJZW59OYctQIkOtfHn6aL6VmcqNmcmMHBYZ4Du5eE3NLt7afYJ1B07ibjcqOcL0OWNsfyTG8onX64ZFzyD7kidIGH5Nr5Tz8OHDbdPJT53qvlE8PT2dnJwc7rnnHpKSknqlfEIEM18Dnki8r7IMcMJzXgjRS9xac7K6mdPmBF75qATbcaOrappjK6FNnWcbeVPltrGhPpV1DelsbEilyh3K+JExfP3aFOZnpnLN5JHYrP1/uvHeE5W8uL2AsrovNriyqEpSQ54m0fomxiTTc9lChjNjyu8Yk7oEkwrsPdbX1/OPf/wDu93O5s2bu01rs9m45ZZbyM3NZdasWbJ+jBB+5GvAcwi4C2N7iY7uBA76rURCCK/aj8c5WVJMTPEWxjryiD29C7Pby26WXhQ0x7CuPp33G9LZ2TgSk8XKrClJPOhZG2dsYkyA78J/KuudvPxhEbuKvgjwFC0kWv9Bis2OVXWewq2UhYlj/p2Mib8kJCSw9/rxxx9jt9t58cUXqa7ufmp/RkYGubm53HHHHQwbNiyg5RJisPI14HkEeEEplQCsBBzACGARMBcjGBJC+FnbeJyyRmoK93rG42xhXOVhn653acXOppFtU8ePNg9l5LBI5l+dwo8yU5mbMYrIsJAA34V/ubVm8+HTrNpVTEPzF9PnY8w7GGN7nAiz94G/I+OvJzvjMaKjJgWsbBUVFaxcuRK73c7u3bu7TTtkyBBuv/12cnNzycrK6hcz24QIZr6uw7PCMy3914C93alTwP1a65WBKJwQg0378TjFZ6pxHzMWABzn2Epo41mf8qh1h7ChIZW19elsaEilSodx+fgR3OtpxbkkdfiA/XAtqahneX4BR898sW9XqDpBuu0Jhlu3eL1mSMRYsjMeI2nE/IDct9aaTZs2sXTpUl577TUaGzvPAGvv6quvJjc3l1tvvZWIiAi/l0cI4Z3P6/BorZ9RStmBCRjr8JQDh7T2trWeEMJXreNxCiuclJaUEF64mQTHFqaf3onZ5du+vMdbollbb8yq2tE4isjIcG6YkcxfslK5fnoyw6PCAnwXgeVscfPPPSW8/5kDlzZGJZupY3TI84wKeQmT6jz7zGoZwrSJv2DimP/AbPb/OjQOh4Pnn3+epUuXcuTIkW7TxsXFtU0nnzhxot/LIoQ4P58DHgBPcHMgQGURYtBwutycqGymsKyRisLPiCneQoIjj+QK3/55ubXi46ZE1nqmjh9ujiUjZTjzZqXw+6xULh8/Aks/nDZ+MfaXVrEiv4Azta3Bn5t4y7uk2Z7EZvLe6jUm5V5mTPkdYaEj/FqWlpYW1qxZg91u5+2338bl6npFapPJxA033EBOTg433XQTISEDq+tQiGBzISstRwHzgGSg4ypjWmv9P/4smBDBpm08zukamo7kE1e6hdGOrYxvOO3b9TqETfXJrK1P54OGNBqtUUwfGcb3F2UxLzOF0cOHBPgOeld1QzOv7Cxix7GytmNDTJ8xJvQxosz7vF4TN+wKsjOeYPiwmX4ty5EjR1i2bBnPPffcOds2eJOamsqSJUtYvHgxo0eP9ms5hBAXz9eVlq8CVgNdTWvQgAQ8QrTTfjzOiRIH5qObSXDkMenUh1hcDT7lUeqK4v06oxUnv3EUoxKGMX9WKi9mpjB7ShLbt+Uxe/bUAN9J79Jas/XIGV7bVUxdk7ERZog6S6rtSUZY3/F6TVjoSDKn/oG00Xf4bZxOQ0MDq1atYunSpWzYsKHbtCEhISxYsIDc3Fyuu+46mU4uRD/kawvP40Ah8E1gr9batzmwQgwybeNxyps4c2wfkUWbiXfkMaN8P6rDPt1d2e1M5P26NNbWp3PEHc81k0Zyc1YqT2WmMiEpZsAOOPaFo6qBFfkFHD5lTClXOEkKeZnkkOewqM5b9plMNiaP+y+mTvgJVot/lgP79NNPsdvtrFixgsrK7rffmDJlCt/85je58847iY2N9cv7CyECw9eAZxJwm9Z6VyALI8RA1Doep+hMDTWHtzPsxBbiHXkk13vfxqCjBm1lc8MXXVWmIXHMy0rhN5kpfPmSZKLCg3/sR7PLzZq9pazZW0qLWwOaWMsW0m1/Isx0wus1o0cuIGvaIwyJSO/x+1dVVfHSSy9ht9vZtav7x1xkZCSLFi0iNzeXSy+9NKgDUCGCia8Bz3FAttsVwqPO6aKo3Elx6UlchzcRV5pH2qkdWFo6t0J4c8o9hPdr01jbkE5+02gyxiQxf04KD2SmkJkej8k0eD5ED52sZkV+ASerjenc4aYCxtgeY6jlQ6/pY6Kmkp3xOInxX+rR+2qtycvLw2638+qrr9LQ0H034xVXXEFubi633XYbkZGyuLwQA42vAc+DwI+VUuu11t0vGSpEENJaU17voqi8kZMFh7Ae3UiCYwuTyz7zuavqs+YRvFdrbOVw3DKK6y9J4Z6sFF7OTCE+uvd25+4vahubeW1XMVuPnAHAQjUpNjsjrf9Aqc6zn0KsQ5k++X8Yl3YfJtMFTTA9x6lTp9qmkx8+3P0CjsOHD+fuu+8mJyeHyZMnX/R7CiH6XpdPDaXUCx0OJQAFSql8jDV42tNa63v8XTgh+pJbaxzVzRSeqaPq8HaGFBldVRl1JT5d34SFrQ0pvFeXyvqGdGITk5k/O4W/ZKVy5YQRWC39f5+qQNBas+NYGX//qIjaphbARaL1TVJDnsZqquqUXmFifPq3uWTSg9hsFzdOxuVy8d5772G321m9ejUtLS1dplVK8ZWvfIWcnBy++tWvYrNJ47YQwaC7r0nXwjlfXTVQDUzxkta3r7hC9HNOl5viymaOl56m6cBGhpVsYeTJ7aS01Pl0fZkewvu1KaytT+cjdxpXTkljXmYKv81KJTU+KsCl7/9OVzeyYnsBBxxGQ3G0+WPG2B4j0vy51/QJcXOYmfEEQ6OnXdT7FRQUsGzZMp599llKSroPVJOTk9umk6ekpFzU+wkh+q8uAx6tdWovlkOIPlPX5KKwwonj2CH4fCNxpXmMKduDSXe9qFx7h1wjWFOTwrr6dCqjxjIvO5XvZqUyZ2oS4TZrgEs/MLS43Ly3z8Hbe0podmlsykG67S/EWdd7TR8Rnkr2tEcZPXLBBQ8Kbmxs5I033sBut7N+vff8W1mtVr72ta+Rm5vL3LlzMZsHZ6ubEIOBr+vwDAdqtdbdbxLjB0qpjcDlQGubc4nWeoLn3O3A74HhwFpgida6Y/daaz7TgaUYM8wOADla692ecwp4CMj1JF8K/EhrY8367q4VA1/reJzCsjrKD36I7dgm4h15TKwt9un6ZizkNyXzbm0qGxrHkD5uPPNnG2vjTB49TGbtdHDkdA3L8wsorWzARCMpIcsZFbICs+q8bYbZHM60CT9l0rjvYzFf2HYYe/fuZenSpSxfvpzycq+PhTaTJk0iNzeXu+66i7i4uAt6HyHEwNTdGB4z8Avge8AQwKWUWo3x4d/94hQ99x2tdftNSlFKTQGeBuYDHwPPAE9i7NjesewhwJsY6wc9CdwHvKmUGudZQ+hbwNeBSzC649YCx4CnfLhWDEAut+ZkTTNFjrPU7d9E1PHNxJ3cTkKzb2PwK4hkXV0q79elsc8yntkzxjE/K5UnLhnN0MiOC48LgHpnC//YVczmw6cBTZxlHem2P2MzeV9ZOm30HcyY8hAR4aN8fo+amhpefvll7HY7H37ofVZXq/DwcBYtWkROTg5XXHGFBKZCDDLdtfDcD/wS2Ah8BKQDCzDG8dwb8JJ1dgewWmu9GUAp9QvggFJqiNa6pkPa2Rj39rin1eZPSqkHgOuAd4F7gEe11ic8eT2KsajiUz5cKwYIZ4ub4konJYVHaD6wgdiSLYw6u9vnrqqjOoE11Sm8X5+OaeRU5s1K51dZKWSPicccJPtUBYLWmp1F5fz9wyKqGpqJMB1irO2PRFs+9Zp+WEwWMy/5E/GxV/qcf35+Pna7nVdeeYW6uu7HV1122WXk5OTwjW98g6goGUclxGDVXcDzTeBvWuv7Wg8ope4D/qKUui/ArR2/V0o9BBwCfqa13ogxWHpbawKt9VGllBMYD3RcKWwKsKe1i8pjj+f4u56f7Z++n/LFYOzzXSv6sdomF0VlDZw5+BGmI8Z4nPSaQp+ubcHMzpYU3q5KZpt7AlOnTmX+/FS+m5lC4tCIwBY8SJytbWLl9kL2llRiVRWMsz3FCOtbKNV5XkOoLZ4ZU4lYcsUAABvMSURBVH7PmJTFKHX+APLMmTO88MIL2O12Dh482G3aYcOGcdddd5GTk8O0aRc34FkIEVy6C3jSgQc6HPs78FcgBfA+raLnfgTsB5wY3VWrPWNqIoGOc1arMLrbOjpf2o7nq4BIz9ieC3kfAJRS38LoJiMhIYGNGzd2lfSC1dbW+jW/YKOBJmWjwWXBduYAw05+SPzJbYx1dp7e7E21imBDfRrv1KRwNGQc01KHc3n2EG4fGY7VbAJOc+jT0xwK6F1cvP5SP9waDlZb2FNlwa1bSLK+RoptKRZV6yW1hSGhtxAVeicnCiM5Ubi5y3xdLhe7du3inXfeYevWrd1OJwfIyspi3rx5XH311YSEhFBWVtYv/j59ob/UDdH/DNa60V3AE4nRfdVea9dRwLZl1lrvaPfr80qpf8HYpb0W6NgeHdWuTO2dL23H81EYg7K1UupC3qe1zM9gjCkiOztbz549u6ukF2zjxo34M79g4HJrHDXNnCgsoHH/ehKObyb2zCeYdPcfhq2OE8+amhTWN6QTNXYm8+ak80RmCmMTu9obt//qD/Wj4Gwty/MLKK6sZ6g5nzG2xwk3F3lNmzRiPtnT/kjUkPHd5llUVMSzzz7LsmXLKC7ufjB5UlISS5Ys4d577yUtLe2i7yPY9Ie6IfqnwVo3zjdLK0kp1X6jGnO74+cMXNZaH/NrydplDShgH8YgYwA85bIB3pZK3Qf8l1JKteuaygD+r935S4DWUY6XeI75cq3oA84WN8fLGzh16GPchzYQW5LHqOqjPl3rwsyn7hRWVyazxzqZ6ZmZzMtM4UfTRhEZFvz7VAVKg7OFNz45wYaDp7Cp40wJe4JYy1avaaMix5Od8ThJI27sMr+mpibeeust7HY7a9eu5dxe5XNZLBa++tWvkpOTw/XXXy/TyYUQ53W+gOe1Lo6/4eVYj584SqkY4DJgE8a09G9gLID4PYyy5iulrsGYpfVrYFXrgGWl1HMAWuvFGAOtXcB/KKWewhiPBPCB5+cLwPeVUu9gBFT/BfzZc+5814peUtvkouhUJRWfbcJydCNxjm2kNFX4dG2dCmeLM53VVSnUj5zJnOxJfCcrlYyUWJmd4wefHC9n5Y5CauorSbUtI8n6d0yqcwub1RJFxqT/ZsKY72A2eQ8u9+3b1zad/OzZs92+7/jx48nNzeXuu+8mISHBL/cihBgcugt4+mImlhX4DTARI+g4CHxda30IQCl1P/AiEAus61DG0cDLAFprp1Lq64AdY72dA558WgdaP40xRmmv53e755gv14oA0VpTVu+iuKiI2s/WE1G4idgzu4h2N/t0famK5726VLY4x5Iw9UpuzE5n2fRkYodc2HouomvldU28tKOI3cVlJFjeYWLEk4SYvK15oxibmsP0yb8lLDS+09na2lpeeeUV7HY7+fn53b5nWFgYt912G7m5uVx11VUSsAohLkp3Ky0/35sF8bznGWBmN+dXAis7HvesnTMSeK5d2k+ArC7y0cAPPS9v57u8VviXy61xVDfhOPgJzv0fEHNiC3FVn+PLUnAuTOwnldVVoymMzmTGjCzmZaXy03EJMm3cz9xuzYZDp3j942JC3J8yI/yPDDEf8Jo2LvYqZmb8idihmecc11qzY8cOli5dyssvv0xtrbcBzV/Izs4mNzeXRYsWER0d7bd7EUIMThe/5XA/4ml9mdTX5RC+aWpxU3ymirN7t8DhDQx3bCWxscyna+tVGNtdY3mnOhk15mrmZE/mp1mpjIqNDHCpB6/jZXW8kF+Ao7yANNuTJFi9r84QHjaKzKkPkzpq0TmtMGfPnmXFihXY7Xb27dvn9dpWMTEx3HnnneTk5DB9+nS/3ocQYnALioBH9H+1TS6KjhdTvWc9tmMbiT29i1HuzlsLeHPKHMf6+nQ+UhMYdck13Jg9lucmjyQ0RKpvIDU1u3hr9wnWHyhipHUlMyOex6w67y5jNoUyefwPmDL+R1gtxnpFbreb9evXY7fbeeONN3A6u+8RnjNnDrm5uSxYsICwMOmCFEL4n3xiiIDQWnO2roWSQ7up/2w90cc3E115CF86JtyYOGxK5d3aFE4Pz2Z69qV8LTuNH4yMkfEbvWTviUpe3H4MmtaSGf4nwkylXtMlJ91K1tT/JTIiFYDi4mKee+45li1bRmFhYbfvkZiYyL333suSJUsYM2aMn+9ACCHOJQGP8BuXW+Moq+HU3i00H9xAbGkewxvO+HRtoymMne5xfNCQhm3itcy5dBq/zBhNVLhMG+9NlfVOXv6wiAPFHzHG9hhDw3Z6TTc0OoPsjCcYETcbp9PJqlWrsNvtvPfee7jd7i7zN5vN3HTTTeTm5nLDDTdgscgjSAjRO+RpI3qkqcVN8YkSynavw3JkE7GnPyLB1bnbw5sycywbnePZHzKZ5Kw53DhzDLelxmEySStOb3NrzebDp3lz12ckmJ4iK3wVSnUOXGwhsUyf/BvGpuZy+PARHn34Bzz//POcOdN9YDt27FhycnK45557SExMDNRtCCFElyTgEResurGFE4f2UvXpWiKPb2FoxX6SfLhOozhmSeWDxjFUJl5K1mVX8i+ZKcRHhwe8zKJrJRX1LN/2OfVVK5hmewar6ryDvFJmxqf/K+OSf8Cbb64n55455OXldZtvaGgot956K7m5uVx77bXSHSmE6FMS8Ijz0lpztrqekt1baNi3nljHNqLqT3baf8MbpymU3Wo8O/R4wibN5rrLMvjFxEQsMm28zzlb3PxzTwk7DqwmLeSPJIV6X7l6RNxcws25LPvrBlaunEJNTZe7rAAwY8YMcnNzuf3224mJGXjbdQghgpMEPMIrl1vjcJyidNf7qM83EnfqQ4a7Gny6ttIyjHz3RI5FZpCafR03zBzHwnhfwiPRW/aXVvH37XlENz/C1LCNXtOEhaZypmQuDzy4gz17FnWbX3R0NHfccQc5OTlkZmZ2m1YIIfqCBDyiTWOzi+LD+zm9612GFOcxtHwfI+l6P6P2ikLS2K4nUJt0OTOvuJo7p40mzCbVq7+pbmjm1Y8OcLLkMdJDVmKyepsuHsqhveN5/JGD1NXau81v1qxZ5OTkcMsttxAeLl2TQoj+Sz6RBrnqugYKP86j5rO1DC/NJ6K+lBQfrms2hbDPMpHPbFOImDyHL10xg++PGirjNPoprTV5n59mw+6/MdL0J5Jt3gcZ794ZybKnaqms2NNlXgkJCSxevJglS5Ywfnz3u54LIUR/IQHPIKO15syZMxzLfxd1ZDPxpz9kWEsdw3y4tsYyjF2WyZQOzST90i8xN2scN0XYAl5m0TOOqgZezluNtf43pFn2ek1z7KiJ5X9zc/Rz79s9mEwm5s2bR25uLvPmzcNqtQayyEII4XcS8AwCLS43x48c4MT2d4g6sY3Y8s8YRddrpbRXYktlT8gUGpOv5LKrZ3H72BEybXyAaHa5efuT3Rw5+iviLf9EmTt3T1ZXW3j5+Ra2bnKjvfRepqent00nT0ryZS6eEEL0TxLwBKnGpiYOfLiZmr3riT+ZT2TdCdJ9uK7FZOWwbTJHIy8hatocvnRlFpcNjQh4eYV/HSg9y5rtv2OofpoEa32n8y0uE++u1rz1aguNHZZNstls3HLLLeTk5DB79mxMJplRJ4QY+CTgCSLlZWf5bPM7WI5uZsTZncQ11/i063idNYZ9oRmcjc9m3OVfYfa0dL5iNQe8vML/ahubeW3bCzSVP0icqRi8NMZ9utvG8r81cfrkucczMjLIzc3ljjvuYNgwXzo5hRBi4JCAZwDTWnP04H6Ktq8hpjSfuIq9pGuXT9eeCk3hcMR0XOlXceWs61iYODTApRWBpLVmy/7t7DnwANGmbYR7aZQ5czaC5/5ax97dX2zaOmTIEG6//XZyc3PJysqSQedCiKAlAU8/daTwOO/+8wdEW0v4y2dJ3HDT/zI2NZlmp5NdeRup2/cBiWe2E1VXzAQf8nMpK4URkykemsXwS77ENVdkkRUqA08Hqvb148kDCZAQQoR+lWhT54C3qdnGqpfh/dV1uDynr776anJzc7n11luJiJAuy2BSXd/Cz948yrb9bq50HOK3XxtDVLg86oXUDaW9jVQUFy07O1vv3Ol9w0VfPfL0fzMq+vc0hzS3HbM6LcSfmE3K2bPYmjsv/e9NgzWaI5HTqRx5GZOvup6M8SnyDT4IeKsf3mit2L5jGCueLqOmGuLi4tqmk0+cOLGXSit604rtDu559gDudo91k4Ln753EnZfLHmaDWaDrhlJql9Y6u8cZBZAEPH7W04DnSOFxdm4f6/XDzORSDC8LR3kbmNFBszmMBousbhxsNBpnZAFuLzOu2jtxMoFnHj1LYYGGUdkwYR4kXw5madUTQnzBpKDisWt73NIzEAKewdOWNUC8+88fED3S+zd3t1lzOr7Ox5xqge53sBbBx+0K59lnw9i0RcOEu+Cy6yEyvq+LJYTop9wafv7mMf70L8G/iKgEPP1MdEhpXxdBDGRl09jEQliUCUqmkwshzu+Aw9cv0gObPBH7mSrnyL4ughjATjckG11YEuwIIXw0KXFwTFyQMTx+FsgxPOYWE00VN6NMIT0pohjAtNuJbehqXJbOK2VbnVayLz/C2NTkPiiZ6GvV9S0M/c/N5wxKbeWvcRpiYOqNuiFjeMQFG5uazBvv/cTLLC0rJ6p+wgP3PdiHpRP9gfdZfEb9WCTBzqAVFW7h+XsndTkTR4KdwUvqhkFaePzMH9PSwWjpWfPPHxJtLaGqOYkbb3pYvrmLNlI/RFeq61v4+ZvH2Lb/BFdOHsVvvpY+aD7QRPcCWTcGQguPBDx+5q+Ap9XGjRuZPXu23/ITwUXqh+iK1A3RlUDUjYEQ8MjIRiGEEEIEPQl4hBBCCBH0JOARQgghRNCTgEcIIYQQQU8CHiGEEEIEPQl4hBBCCBH0JOARQgghRNCTgEcIIYQQQU8CHiGEEEIEPQl4hBBCCBH0JOARQgghRNCTHeX6qaamJlatWsW6detwOBwsXLgQm83W18US/YTUD9EVqRuiK4O9bsjmoX7mj81Dd+3axc0334zD4Wg7lpiYyOrVq8nKyuppEcUAJ/VDdEXqhuhKoOvGQNg8VAIeP+tpwNPU1ERaWto5lVIIIYQIhMTERAoKCnrc0jMQAh4Zw9PPrFq1SoIdIYQQvcLhcPD666/3dTF6hQQ8/czRo0f7ughCCCEGkcHyuSMBTz8zZsyYvi6CEEKIQWSwfO7ILK1+ZuHChSQmJnrt1vJXX6sYuLob4yX1Y3CTuiG6cr66sWDBgj4oVe+TFp5+xmazsXr1ahITE8853jqaXh5Yg5vUD9EVqRuiK1I3DDJLy8/8MS0djIj89ddfZ926dcydO5cFCxYMmkopzk/qh+iK1A3RlUDWjYEwS0sCHj/zV8DTauPGjcyePdtv+YngIvVDdEXqhuhKIOrGQAh4pEtLCCGEEEFPAh4hhBBCBD0JeLxQSg1TSr2ulKpTShUppW7v7TKUVZbxyspvcvLYr3hl5Tcpqyzr7SKIfkzqh+iK1A3RlcFeN2QMjxdKqZcwgsEcYDrwNnCl1nrf+a71xxied977K9UV36U5pLntmNVpJWroE8y7/ts9ylsMfFI/RFekboiuBLpuDIQxPBLwdKCUigAqgKla68OeY8uBEq31j893fU8DnrLKMta+m3hOpRRCCCECweq08uUbHMTGxPYon4EQ8EiXVmfjAVdrsOPxKTClN958/Ts/lmBHCCFEr2gOaWb9O+f9Lh8UZKXlziKBqg7HqoAhXV2glPoW8C3Pr7VKqUMX++apyREzsHYTiDZHuAuP131ysfmLgc2oH3VSP0QnUjdEV85fN15yf+MOe0/rRkoPrw84CXg6qwWiOhyLAmq6ukBr/QzwTCAKo5Ta2d+bCUXfkfohuiJ1Q3RlsNYN6dLq7DBgUUqNa3fsEuC8A5aFEEII0T9JwNOB1roOWAX8WikVoZS6CvgasLxvSyaEEEKIiyUBj3f/CoQBp4GXgG/7MiU9QALSVSaChtQP0RWpG6Irg7JuyLR0IYQQQgQ9aeERQgghRNCTgEcIIYQQQU8CHiGEEEIEPQl4hBBCCBH0JODpJUopm1JqqWf39Rql1CdKqRvbnf+SUuqgUqpeKbVBKZXS7txtSqltnnMbveR9s1LqM6VUrSfd5F66LeEHPawbjyilPvdcd1ApdXcX73GPUkorpXJ7456E/wSyfsizY2DrYd14WClVrJSq9lz/sy7eI2ieHRLw9B4LUAzMAqKBXwCvKKVSlVLDMdb++QUwDNgJ/L3dteXA48BDHTP1LJD4InA/EAOsBt5SSskq2gNHT+pGHXCz57p7gCeUUle2z1wpNRT4CbJ45kAVkPohz46g0JO6sRSYqLWOAq4EbldKLWyfebA9O2Raeh9SSu0BHgRigcVa69YHUQRwFpihtT7YLn0ucKfWena7Y98BbtRaz/f8bsJ4yN2ktV7fW/ci/OtC60a7694CNmmtH2137ClgD3AbsEJrbe+FWxAB5I/6Ic+O4HQxdUMplQS8CyzXWj/c7nhQPTukhaePKKUSMHZm34exE/unrec8qz0fxbcd2pXn1fH3qX4rrOhVF1s3lFJhwEzafRtTSl0KZANPBbbUorf4sX7IsyPIXGjdUEr9WClVC5wAIoCV7c4F3bNDAp4+oJSyYjQlP++JtC94h/Z21gKzlFKzlVIhwE+BECDcj0UWvaSHdeMpjAfce568zMCTwL9rrd0BK7ToNf6sH8izI6hcTN3QWj/k+T0TY/ukKk9eQfnskICnl3majZcDTuA7nsMXvEN7K0/Fvgf4C+AAhgP7MSJ2MYD0pG4opf4X45v5bfqLfup/BfZorfMDVmjRa/xdP+TZETx6Uje04ROgAaMrDIL02SGD03qRUkphDBRLAOZprZs9p/ZhPHha00UAY/BxoJjW+jXgNc+1McAS4CP/lVwEWk/qhlLqQeBGYJbWurpdtl/C+AY/z/P7MGCGUmq61vo7iAEjQPVDnh1BwI+fKxbPeQjWZ4fWWl699MJoUt4ORHY4HofRlHgLEAr8Adje7rzZc/x+YLPnv63tzmd50sRhjMJf2df3Kq9eqxs/AT4HEr3kGQOMaPfaBnwfiO7r+5VX39cPz3l5dgzw18XUDYzenfuAoRjjti7FaOX7D8/5oHx29HkBBssLSAE00IjR1Nj6usNzfi5wEKNZcSOQ2u7axZ5r27+ea3c+D6OZshx4Gojo6/uVV6/VDQ00dbjup128z0Ygt6/vV179p37Is2Ngvy62bngCnnc9/99rgcMYY7hUF+8TFM8OmZYuhBBCiKAng5aFEEIIEfQk4BFCCCFE0JOARwghhBBBTwIeIYQQQgQ9CXiEEEIIEfQk4BFCCCFE0JOAR4ggpZRarJTSntd4L+dntzs/10/vmerJb/FFXLtRKbXRS/lm91bZlFKvKaXKPZswdjw3WynlVkp91x/lEUL0Lgl4hAh+NcBdXo7fjQ/7tQ0y/wa4MfaXauPZafxvQD7w5z4olxCihyTgESL4rQLu9Oy5A7R9gN8C/KPPStUPaa1PAd8DblVKfb3dqV8Bo4Alupd2j1ZKmZVSst+hEH4iAY8QwW85xhL0V7c7tgBjDyWvAY9S6k6l1KdKqUal1Fml1HKlVGKHNOFKqSeVUmVKqVql1FsYQYG3/GYppdYrpWqUUnVKqfeUUlMv5maUUguVUtuVUvVKqUql1KtKqeSLLVtHWusVwD+BJ5VSMUqpTIx9hH6ltT7U4X2+oZT60FOWCqXUy0qppA5p7lZKbVJKnfHc/y6l1O0d0oR6utt+qZT6hVKqCGPn63FKqWjPvRQrpZqUUqeUUu8rpcZe8B9PiEFMAh4hgl8Rxqaz7bu17gZex9hH5xxKqW9hBEkHgIXAj4HrgU1Kqch2SZ8GcoE/etIdAlZ6yW8+sN7zXncCtwNDgC1KqdEXciNKqfsxgrT9wK0YGyBO9ZRtyIWWrRv3A+HAYxg7Ue8GHulQlu8BLwGfYLSW/SvGZpwblFLh7ZKmAS9j3PdC4D1geRdjie4D5mC0Mt0EnMboXvsa8Evgy8C3PfcfdQH3I4To68285CUveQXmxRebzo4FlgAVGLsmJwItGB+esz1p5nquMQOngA0d8rrak651N+UJgAv4cYd0f/WkW9zu2BFgfYd0UcBZ4PF2xzYCG9v93lq22Z7fIzF2f17WIa9UjNaQ711o2c7z98v1pHcC0zqciwHqgCc7HB/v+dve30WeJsCCEVDuaHc81PNeRUBIh2uOAL/r6/okL3kN9Je08AgxOLwK2ICbgTuAkxitLh1NAOKBF9sf1FrnYXwYz/Icugzjw/uVDte/3P4XpdQ4YAzwolLK0voC6jEGAF97AfdwBUag1DGvExg7Qrfm5VPZzkdrbQccwBta670dTl+D0QLUsSzHPK+2+1JKTVJKvaKUKsUIhpoxWromeHnbt7XWzg7HPgK+pZT6kVIqUyklz20hLoL8wxFiENBa1wBvYHRr3Q28qL0Pvh3m+enwcu5ku/Ot43lOdUjT8fd4z8+lGB/07V83AbE+3kL7vNZ5yWtau7x8LZsvnJ5XV2XJ81KWca1lUUrFAGuBicAPMFrKZmIElKFe8vX2d78PWOb5uQs4pZT6X6WUt+uFEF2QGQBCDB4vAG9jfNH5ly7SlHt+jvBybgSw0/PfrR/MCRgtGrT7vb0yz8+fYAQqHXkLJrrSmtdiYJ+X861T7H0tW0+0luV24HMv56s9P68BkoCva61b/3Yopaxd5Ks7HdC6Gvgh8EOlVBpwG/BbjFay/76o0gsxCEnAI8TgsRajm6dSa+0tYABjcO8pYBFGqwwASqkrMWZ6Peo5tANjvZrbgIfaXb/IS36FwBSt9UP0zDaMoGas1vr5btL5Wrae2Aw0AOla65e6Sdc6eLm59YBSKh6YdzFvqrUuAP6glLoHY7C2EMJHEvAIMUhorV103bLTlkYp9UvgaaXUCmAFRgvFbzFaMp71pDuklFoJ/NozpuQjjEHQ8zrkp5VS/wa8qZQKwQi4zmK0tlwJHNda/9HH8lcrpX4A/J9SKg5YgzGIOQljbNFGrfVKX8vWE1rrcqXUj4FHlVIjMWZe1XjKMgdYo7V+DdiCMbj5aaXUrzHGIP0SI6j0aZq8Umonxt9tnyevuRhdZE/4636EGAwk4BFCnENr/YxSqh5jzMmbGNPJ3wF+qLVuP439Ps+5B4AQ4AOMLp68Dvm9o5S6FvgZYAfCMMYDbQf+foFle1opVewp2+2AFSjBaHHZfaFl6wmt9Z886+V8H2NclNlTlk3AXk+aUqXULcDDGNPpT2BMlU/BmHrui82esqd53uMo8B2t9dP+uhchBgOldacuYyGEEEKIoCKztIQQQggR9CTgEUIIIUTQk4BHCCGEEEFPAh4hhBBCBD0JeIQQQggR9CTgEUIIIUTQk4BHCCGEEEFPAh4hhBBCBD0JeIQQQggR9P4/rdFQHwBO+LwAAAAASUVORK5CYII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png;base64,iVBORw0KGgoAAAANSUhEUgAAAjwAAAGqCAYAAAAP2J5ZAAAABHNCSVQICAgIfAhkiAAAAAlwSFlzAAALEgAACxIB0t1+/AAAADl0RVh0U29mdHdhcmUAbWF0cGxvdGxpYiB2ZXJzaW9uIDMuMC4zLCBodHRwOi8vbWF0cGxvdGxpYi5vcmcvnQurowAAIABJREFUeJzsnXd4VUXawH8vJCRAIFQp0gKKYEJCCQoKGNQVFHAF15VdVkRRim1tay+wKrKKHUVQVFQWvhVFxXVRKQEUFENJKFIEAooYpaUA6fP9MSfh3pt7kxtSLkne3/PcJzkz78y8Z2bOnPdMFWMMiqIoiqIo1ZlagVZAURRFURSlolGDR1EURVGUao8aPIqiKIqiVHvU4FEURVEUpdqjBo+iKIqiKNUeNXgURVEURan2VBuDR0TGiIgRkaMi0tjDL8jxmxQg9bwillEislREDolIjoj8LCLzRWRgBaQ3RkRuLGWYc0RkjojsF5Fs5+97InJOGfS4SkTu9uIe55RT3KnGfYr6+JWuiExy5IJOIY1S530p4r5TREZURNxVEZe2oEMJciEicpeIJIpIuoikicg2p76ffQrpJovIO6cQroNTtzqWV5xlRUS6i8iHIrJPRLJE5ICILBeROypbl/JERPqKyHcicsypI90rMK1kJw0jIvki8pOILBCRLo7/SyKSKyKtfIQXEdkrIvF+pNVORKaLyE4RyRSRDBH5XkQeFpHwcr61csfbM+s8ExeXZzrVxuBxIRy4P9BKlISI1Ab+A8wBkoGxwCVY3UOBpRVQUccAfr90ReRSYD0QAzwEXAo8CEQC6x3/U+EqoIjB46TV1/lb3RhDKfK+lNwJqMFTeuYBTwAfAlcD1wKzgM7AuZWoRwfgcaCIwQMMx+pYaYhIb+BboBlwHzAI+Aew3dGnKjMbCAKGYduaHRWc3hdOOv2Ax4DzgFUicga27a8N/NVH2DignSPnExEZACQBlwEvA5dj24NFwK3ApDLeQ2XwX2w+HXBxexwoV4On1F+qVYAvgdtF5EVjzK+BVEREQowxWT68HwT+BPzJGPOhh99cEbkMyKlQBYtBRJoC84FE4GJjTKbjtVJE/gMsA+aLyDnGmEPlkaYxJg3b0Cp+UEL9qjY4HwdijMktxzg7Yl/edxpjXnLx+h/wvIicFh+DxpgNAUj2duAocJlH/Xr/dMmXU8HR/RzgKWPMsnKIT4BgY0x2MWIHjTEFbdpqEdkNxAN/M8Y8LyKbgdHAc17CjgaOAwuK0aGx4/8DcKkx5piL95ci8hxwgb/3FCiMMb8Dv1dGQtXih/2CNkB/4BjwiotfkOM3ySNMBDDXyegsYCMw3EPmLOA9YA9wAtgNzAAae8i9A/yMtVJXO7Iv+dC1DnAE+KwU9/c3rPGRCRx0dGrlIfNXYAOQAaQCm4Dxjl+8kweuv/hi0rvfkentw/88x/9+F7d44Gvgj8BmJ0+3AX/2yCdPPZIdvzjnOs5LnIOd8jnh3OP5TrlOwX4VHHbiru+h52Rsj1Gqk2/LgD4eMkXS9XHPkxy5IBe3ZOB9YCS20TkGJAD9PO7BZ97jXz0sSDsK+9WYAXzipO8Z9zsu4WKAT7H17QTwDdDfR92N5WTd3Q4McfzvdtJJc9Js7hHeAE8BDzvxnABWAt095AS4y4k72ym36UBDH/E9gH3u8oAe2J7PF7B1KwP4FfsV28VHW9ChmLKMdWSuLcfnL9kj7ycBxktc71C0znv+4rzF6fLsLXHy4BiwFDjPR5n2AFZhX5w7gQl+3OtnwA9+yHVwdL0FeB74zUnnM8+8xz4fy7B1PAP7DF/vJc4gbNuz1cnr34HFrmWM7XmaAeznZBszrgRdC+pEkXanlOX7Prandhv2g3R4MWkmA+97uNVz0n7Nub7XuY72IpfmGd5LGvc54WP9rMelaQ+vdurREUeXuUBTD9nbgDXY9vco9oN1iJd06wNTgV1Omf2K7Vlt4e2Z9VJWBvs83euE92yDBPtunlfs/fuTSVXh55JhZwH/cjKlvctD5GbwAG2xD+hmp7IPAt4C8oErXeQGAE9jX+IDnHR2AGs80n8HSAf2Yr+Q4oDzfeh6gaNPsQ+pi/w4R34+cAVwk6P7DiDMkenn6P4idujpMuAOHIME20W/HvtQ93F+5xaT5pfAgRL0+hX4wuU63nHbC9wADME2fvnAQEemE7b78jcXPXp4PGhxXuLchG00h2IbwxTgDeBtp+zuxDZAz3jo+CZwHTDQCTsf+7KNdpEpkq6P+52Ed4NnL/A9tsduKLYxPwo0Kinv8b8eFqS9Czu8eLGjdw+s4bDYJe5OTpie2Bfi145uV2CNnyygl0fdTXPy9UascbkK2/g/hzUqhjh+acB/PPLFAD9hjamrsEND24FDQBMXuSmO7HTnPu/CvvxWAbU84tvvuF/t6NMCO1z9plMPLsL20Hzl5HVLL21Bh2LKMgzb6O9x8r1FWZ4/l7rwjmeZeYnvHU4aPA2xBoPBthsFZdjQR5zRWINynVOmV2Pr3gkgxkuZ/gCMB/4A/NtJZ2AJ9fwxR+51rHEV5EOug0vZF9SRG7D1cQe296NA9iHnPi/Dtk//xD6vEzziXADkAtOccr8Ka0wNdMmv7cA+4GYnrmexRvHtxdxTc+BCR983cW93SlO++7HP6l+wUxA6FZNmMkUNnkgnrSnOdUvnfp/1kPurI/eHEsqqxHa6DO3hT9j2dbBTN9OB5R7xTePkdIxB2GfbAJe7yNTBfkgdBx516uKfsO13F2/PrFM+xkm/4JloAzTB1vX7PPQYhD9tuL8Zdbr/cDd4mmAbwbccP28Gz2zs14OnxfoVsLGYdIKwxoUpeGAc93cctz/6oeu1juwgP2RrY1/unhWtQIc7nOt7gcMlxBUPfO1nfv6Ah1HnReZbYKtH/AaXLwZH/23AKo+8+tlLfAUPWpxHnDlARxe3Kx25JR7hPwL2lJCXQdgG86Xi0vURfhLeDZ4juPT4cbL34K8l5b2/9dAl7b97iSMZL1+C2C//H4A6HnnwA/Cxl7o7wMUt2nHbDtR2cX/eKQ9XN4P9Wqzv4tbBkXvCuW6CNaDe8dDxb074Kz3i+wWo68ezUQ/bEN/l4j6GEgweR26Yk/eGk8bkdNx7E/x6/lzK4R2X60mUYPB41L9LfZSta5wLcDGmHbeG2C/sj7yU6UAXtxCnnGaVkC91gYUu+XIc+2K92aPcOzj+W3E3WAsMi7E+4q+FfQ7fABJd3C/2zFMvYR916tHZHu5vOPfm1ThzZLy9B0pbvsdxMa5LyMdkbK9IEPalH4X9KMgDerrIfY6t7655uxjbQ1erhDRKbKdLeH6Kaw8Xe8iPctwvKaFcvwQ+cXG/EY9n3EvYMXg8s871kz6enx+xw9wFbh8B20q65yo7HlscxpjD2C/T0cWsJhqMrWipziquIGf1zRdAjIg0BBCROiLykLN64wS2EV/lxOEZdy62R6M8OQc4A/vgFGKM+Rrbs3CR4/Q90FhE3heRoSLSqIzpyinK/GROjlljjMkDPgDOK8P4/w5jzG6X623O3y885LYBbZyxdaugyKXO6pJD2PLJwU5KPeVVZl5YY4w54nK9yfnbzo+wftVDFxb6o5CI1MXWjQ+AfJd4BTscMsAjyDFjzEqX64I8XuKUoat7EOC5suRz4zJ/wBiTjDWI+zpOfbAv3Pc9ws3HlstFHu6LjTEnvNzXn51VNkedcMewvTWlLk9jzCLsS3sE8ArWkLgF2OAyId/f56+yGIAdCj/qoksatufOU5fjxpjlLnJZ2GGtYuulMeaEMWY4tjfiH9h5TbHYCd2fuz5fDguMMfku4b/h5PA+ACJytojME5H92GcwB9uT4lpul2Ffcm8Uo95g4Dtgj5fnpSmln2xe2vL91pRubuhfsfeahW0XWgPXGGNcF2bMwT5PlwA4q7YuxX7E5FOOlLI9/I/H9QfYnmfXcu0lIp+JSIpLfH+gaLn+aoz5tJxu4zXsSIFrfg0DZpYUsFoaPA4vYL96/unD/wzspLAcj9+zjn9T5+/T2C+197FdtudxckVMqEecv3m8HHzxk/O3vR+yTZy/B7z4/Vrgb4xZAVyDHSJZCPwuIktEJNqPNHzp2KEEmfacvJcCUrzIpWC/cJqfoi5HPK6zi3EPwn65ICI9scZEBrbbtQ/QGzu05Fl2ZeGw64U5OdHTnzT8rYcFeKsH3miCzYdHvcR9G9Y4dn3+j7oGNicnYvrKe89781XuZ7roU0R/YyciH3Lxx5scgIgMA/4P+1X7V+w8rt7YXppTKk9jzDFjzEJjzB3GmF7Y4eY87HwDn3o7/EpRvSuaJsXo0tjDzbPswL54/corY8xWY8w0Y8zV2Bf1+9iX1xAP0WLLXkTCsD2WMdh5Wf2x5fYW1gguoCm2l7qIoevCGVijz7NOf+ASR2kobfn6+/wV8D/svfbE9gxFGGM+8pD5BPv8jXauR2Gf3Xf9iN+fdho4pfbQrVydNuEIJ8u1LbYXuQl2yOsCJ77FHvE1xQ4FlgvGmLXYeZITHKebsMZWsavZoHqu0gLAGJMhIk9je3qe9SJyCNtT8y8fUfzi/B0JvGuMebLAw3mAvSbrp3oJ2Ao+DPvVVBwFL9OWXvxaOnHZxI1ZACxw9IvD3ttiEWlzCl8KS4FLRaS3MeZ7T08ROQ87r8JztUMLL3G1wL4oK34WvjtXYx+EEcaYwhVvzsqGoz5DVS7+1sMC/K1jR7FfY6/io+Es569HX+Ve0NC51uMtBQLO13lTbD64qeclvpHAj8aYMS7hgylHo8MY862IfIntSYBSPH9eyHR0rGPcV/KU9qXsyuFidDnsxb1cMMZkisiz2CHIc3HvyfZV9hud//tiP476Oz0nQGHZu3IQaCIidYsxeg5h59f83Yf/9mJvpCilLV9/n7/C+I0xxdWRgrz9D/A3p+2+DvjeGLPVj/iXAH8QkV7GmHUlyJa2PXQrVxGpgzWqC57pwdh5dX82xvzsIlfPI56D2OG88mQGMFNEzsQaPB84IzvFUp17eMB2fe0HnvTitxg7T2GLMSbBy6/gK70eRZeH31AWpZzG7zlgqIhc7U1GRP7gVJztWEt7pIf/BdhGZIWX+DOMMZ9hu/hacbKBzcKOz/vDm1hr/iURcbP+nesXsY3Fmx7h2opIHxfZ2tiep7UuL9jS6FEW6mG/1gsbKWcjK3+GmsobX/fsbz0sVdzO8NIq7Ff1em9xl/F+PLlCROoXXDgbiPXBruAAO7yVhUc9xs5nC8JLPfZCPWyD7cp1OD16pUFEGngZLiyor2dz8ku+1M+fC3udv4WNvTPU7LlMuKCM/XkmVgBDRKSBS5wNsB9P/uRhiYhIGx9eXZy/nr0cf3LtLRSRC7ETTAvKvuAF6PmS/aNHPF9ih1xvKka9xY4e+3w8L+nFhPVGWcq3PJmDzafJ2PbAn94dsO3vQWC66/NXgIjUcxmeLW17+GeP62uwNkNx5doZO4fLlS+Blk4PbWnIxvczMQ87d+/fWP1f9yfCatvDA3ZoQUT+ifdelMeAtdh9ZaZjJ5g1xjZOHY0xBZvELQauF5FN2IlSIyiffQ2exr6M/k/sTqqLsAZEG6wlPgI7Efa4iDyGtWbfx3Yrn4ldtrsTO4sd5z5bAMuxvQJtsKu0Nhq7xwHYyYW3iMi12Ama6cYYr19ExpiDIvIX7PDYGhF5AbuipQN2dU0X7JJMzy/zFOeeHsf26EzEjhFPdJHZiv2Sm4j9gso0xmyi/FmMXb31joi87ejxKOXYvVoKfOW9v/WwpLj7i8hQbDf8QWcOzd3Y5eFfiMhs7IuqGbZ7vbYx5oFyvL8T2H0/nsUOU0zGrhJ6Aey8OhF5HnhQRI5hu9a7Yj9Gvsau3CuJxcBVTl38DOiFreOn0lt3DrBcRN7D9mb+hv04uAmb97c4euf58/z54H/YlWBvOM9DCHYZcYaH3A6sIXejiBzGGkDbfby8n8CurlkqIv/Cvrzux758fA3fl5bXRaQFdmn2ZqxB2dvRfRdF55E1AD4WkZnYYeunsXlT8NJeja0Lrzr5UB94BPuiLtxc1RizXEQ+xO6D1BbbexyMHcL6rzEmHlufrsVu3vcC1mCpj22P+htjPI2oYilj+ZYbxpjVIrIT27bmYF/o/oQ77Hw0f4rdDPYVbJkFY6dfTMBOdF9C6dvDSEduviP7FLDCGLPU8V+Crbfvit3vpxX2ud+He2fK+9gJ7/OcUZfvsHVmEPCiMWYb3tmKNe4XYz++fzHG/OLc9wnnvXkXsMkYs9qf/Cr1zO7T9YfLKi0P9yBsg+I2O9/xa4O1kPdzcl+Qr7CbQhXINHMK/Ijzm4t9+A0wxkXuHbysPCpBZ8F2ES934s7BTvabR9G9Ugr2icjCduu67ROBHVf/wrmHLOzY7mygtYtMS+yLJt3RP94PHbs6af3ikkdz8bKknZN75lzJyX14tuOx1wm2gZrn3LPBj314PMJ3cORu8nCfRNFVVLdzcg+l77GTAeNx3wenSLo+8sJb/Ml4XyHluRrEZ977WQ+LpO3i14WTe60Y3Ff1dMXW39+c8vgZ2zheUVLdxcsqCbw8Z871U9ilxz9jh3JW4d8+PK/ifR8eb6szamENpF+ce12BXZaf7HHPBTp2KKYsG2GNzZWOHjnY+rgcuxmop3yxz59LXXjHw62fU++OY9uhv+GxSsuRG4/dRyTXtS76iPN8/NyHx8czWuxzj30RzXHKKd2554IVbC1c5Do4uhbsw/O7c5//BSI84rwYu13DCSeuO/Cyig3bXj/s5FXBMPjnwDkuMo2xhs8eR+Y3p77dWcJ9ed2PrZTlW+y+OGWUf8TRb6G/YVzCtnfKp2Cfmwyn3j2Ay/NF6drDEU49OsrJ3pRmHun+GbuQIRM7VD0S7/U7DDu1ZC8nn/0FwBm+nllsT9E6J25v7+++jvut/uaTOAEVpcyIPfMlyBjTL9C6KJWHiBjs7rWPBFoXpfJwhi33ADcbYzyHtpUqitgzBZdj9wBaEmB1fCIiT2HncrU2dqViiVTrIS1FURRFUaoPItIDOyT9d+yeUn4ZO6AGj6IoiqIoVYeF2PmqX2APGPUbHdJSFEVRFKXaU92XpSuKoiiKoqjBoyiKoihK9UcNHkWpgYhInIiYYn5lPYstoDj3MKmc4hrjkTfHRCRZRBaKPdvrlNpREekuIpNEpLKPp1CUGolOWlaUms0d2P04PCntjrU1gWuw+wyFYHd3HYLdT2qciAwzxZ8B5Y3u2EmX71OBx0IoimJRg0dRajY/GJfT7ZVi2WiM+dHl+j0R+QB7cOUz2E3dFEU5TdEhLUVRfCIi74nIURFp7+LWSkR+d172BW6XicjnInJARI6LyGYRucc5m8o1vmQReV9ErhOR7SJyQkRWicjZIlJfRGaKyCERSRGR58TlgEmXYbirReQdETkiImkiMldESjyQU0RiRORTJ9wJEflGRPqXJX+MMR9iT7u+WVwOTRSRySKyXkRSReSgiCwT9zPmxnDy2IKdLsNlHRz/20RkjYgcdvL/WxHxPKVcUZRSoAaPotRsaolIkMfP1Ui5BXvm0b9FpLYzX+V97BECN7vIdcQecXAjdqhnDvbogKe8pDnAifd+4HqgE/Ah9siSdOz29LOwZ4GN8xL+ReyW8n/BHkNwJXabep+ISE/smU5NHL2vxh4hsEREehUX1g8+xw5zxbq4nYk9/uAq7Lb5v2HPS4t2/P/LyUONr8Fuk9+XkwdzdsAeN3IN9uyoBOAzEbm8jLoqSo1Fh7QUpWbzhRe3LTgnfBtj0kXkr9gz0h7DntNzETDQGFN4aKcxpvC0YhER7NlGdYB7ReQhY0y+S/xhwGBjTKoj3xJ4CVhrjLnXkfnK6dG4BnjNUz9jzA3O/4udAzffF5FLzMmDDT15Fnuo4cXGmGwn3S+wZ749ijVMTpV9zt9WBQ7GmMITvx0DcjE2X8cCfzfG/C4iuxwRz6EyXPIBx8hcij3AcQL2UFJFUUqJGjyKUrO5FXtauytuk2+NMWudE6WfxDko1BizylVGRFphe3QGA61xb1vOwJ7iXsCaAmPHoeC0ZE/jaxv2xGdP/uNx/QH2ZO6+WMPADRGpizXSpgD5rsNk2EM4R3lJozSI87dwF1cRuRTb+xSN7VUqYI9fEdpep8nYg4qbu6SxvYy6KkqNRQ0eRanZ7DDGJPgh92/gCexL/VVXD6cH4lOsoTMJa6icwPaaPAyEesR1xOM6uxh3z7AAKa4XxphsETmCHUbyRhOgNrYn51FvAiJSy6MXqjS0df4ecOLqiR3m+gLbo3MAyMMOUXm7H09d2mINt63YidD7sKeoPwF0PUUdFaXGowaPoijF4hg0c7BLshsArwMjXEQ6YeevXGeMed8l3LAKUqmFh351gMbAfh/yR4F8rKH2rjeBMhg7YOcsZQLrnOursQbKCGNMjouejR1dSmIwEA782Rjzs0v4er6DKIpSEmrwKIpSEg8C/bCTjZsDn4jIeGPMTMe/4EXs+nIPpuxDRb74M/CWy/U12AUYa7wJG2OOicgqIAZYX0bjxg0RGYGdNP2SMea441wP26PjOsR1MXbvHtchrSznb12PaL3lZ2fgQqzRqSjKKaAGj6LUbLqKSIYX902OoXA+dphqsjFmDYCIvAY8LyIrjTE/AD8Ae4GnRCQP+6K+qwJ1jhSRt4H52Im8TwEripmwDHbF10rgCxGZjR1magb0BGobYx7wI93uItIMOxm7HTAUa2x9hTUKC1gM3Am84+jZGTuU5tkDtdX5e6uIzMHmWxJ2XlEu8K6IPIedDD0ZO7SlK2sV5RRRg0dRajYv+3DvLSLbsXN3VmMn/BZwD7a3Z56InG+MyRKRq4Dp2CGjw9gemH3AGxWg89+xvSr/h52bswi7Y7RPjDHrRaQ3dmfjl7FDRr8D67FDdP5QsO9QJnaZ+XrsEvoFxpjC3hxjzBcicgfWyLoauxJsNPCIh06JYo+/GIddKl8LiDDGbBGRUcA/sXOjdgEPYIe64vzUVVEUD8TlOVUURTltEZE4YDnwB2PMkgCroyhKFUO7RxVFURRFqfaowaMoiqIoSrVHh7QURVEURan2aA+PoiiKoijVHjV4FEVRFEWp9qjBoyiKoihKtUcNHkVRFEVRqj1q8CiKoiiKUu1Rg0dRFEVRlGqPGjyKoiiKolR71OBRFEVRFKXaowaPoiiKoijVHjV4FEVRFEWp9qjBoyiKoihKtSco0ApUN5o1a2Y6dOhQbvEdO3aM+vXrl1t8SvVC64fiC60bii8qom6sW7fuoDGmeblGWs6owVPOdOjQgYSEhHKLLz4+nri4uHKLT6leaP1QfKF1Q/EkLy+Lfb98RNLmJURHXUq71iOoXTukXOIWkb3lElEFogaPoiiKolRzDh1Zx/I1wziReQCAr79/i7qhrRjYdxFNG/cKsHaVg87hURRFUZRqTF5elpuxU8CJzAMsXzOMvLysAGlWuajBoyiKoijVmH2/fFTE2CngROYB9v2ysJI1Cgw6pFWJGGPIy8vDGON3GBEhJyenArVSThURoXbt2ohIoFVRFEXxSfqxXcX6Z5TgX11Qg6eSyMzMJDc3l+DgYGrV8r9jLTo6ugK1UspCXl4emZmZBAUFERoaGmh1FEVRvFK/brti/cPqd6okTQKLGjyVQH5+Pvn5+YSFhZU6bFBQEMHBwRWglVIehISEcPz4cfLz80tlyCqKolQWaek7fPrVDW1Fu9bDK1GbwKEtdCWQl5enRks1JigoiLy8vECroSiKUoSjaVvYuvMZr34Fq7TKa2n66Y728ChKGdE5PIqinI7kmzzWrBtLvjk5DzQ4KJzQoKHEdBtKu9bDa4yxA9rDc1qwcOFCRIRt27YVuiUnJxMVFQXYDcSGDh1aKbqMGTOGBQsWePWbNm0aXbp0ISoqipiYGN59991Sx//xxx+zdetWr36TJk1i2rRppY5TURRFKcr2XdM5eOQ7N7e+Pd+gUb2biGg7skYZO6AGz2nBvHnz6NevH/Pnzw+0Kj55/fXX+eqrr1i7di2bN29m5cqVpVptVkBxBk95ocNLiqLUdNKP7WHDlofc3Nq2uop2Z/4pQBoFHjV4AkxGRgbffPMNs2fP9svgOXz4MFdddRXR0dH06dOHpKQkALp168bRo0cxxtC0adPC3pfrrruOJUuWkJeXxz/+8Q969+5NdHQ0M2fOBOxS+dtuu41zzz2XIUOG8Ntvv3lNd8qUKbz22ms0bNgQgPDwcK6//noAli5dSo8ePejWrRs33ngjWVl2E6sHHniAc889l+joaO69915Wr17Np59+yj/+8Q+6d+/Orl2+l0LGxcVx//33c95559G5c2dWrVoFWGPm3nvvpVu3bkRHR/PKK68A9kiPf/7zn/Tr148PPviAXbt2MXjwYHr16kX//v0Le88WLVrE+eefT48ePbj00ktJSUkBYMWKFXTv3p3u3bvTo0cP0tPTAXj22WcL8+zxxx8vsXwURVECjTGG7zaMJy/veKFbcHA453V/tUYPwescngDz8ccfM3jwYDp37kyTJk1Yv349PXv29Cn/+OOP06NHDz7++GOWLVvG6NGj2bhxIxdeeCHffPMN7du3p2PHjqxatYrRo0fz7bffMmPGDGbPnk14eDjff/89WVlZXHjhhVx22WVs2LCB7du3s2nTJlJSUjj33HO58cYb3dJMT08nPT2dTp2KLl3MzMxkzJgxLF26lM6dOzN69GhmzJjB6NGjWbhwIdu2bUNEOHr0KI0aNeLKK69k6NCh/OlPJX9l5ObmsnbtWj7//HMmT57MkiVLmDVrFnv27GHDhg0EBQVx+PDhQvnQ0FC+/vprAC655BJef/11zj77bL777jtuueUWli1bRr9+/fj2228REd58802eeeYZnnvuOaZNm8arr77KhRdeSEZGBqGhoXz55Zfs3LmTtWvXYozhyiuvZOXKlQwYMMDf4lUURal0du97lwO/feXm1ivqWerVbR0gjU4P1OAJMPPmzePOO+8EYOTIkcybN69Yg+frr7/mww8/BODiiy/m0KFDpKam0r9/f1auXEn79u2ZOHEis2bNYv/+/TRp0oSwsDC+/PJLkpKSCufnpKamsnNSYfqWAAAgAElEQVTnTlauXMlf/vIXateuTevWrbn44ouLpGmM8flVsH37diIiIujcuTMA119/Pa+++iq33XYboaGh3HTTTQwZMuSU5iCNGDECgF69epGcnAzAkiVLmDBhAkFBtuo2adKkUP7aa68FbK/Z6tWrueaaawr9Cnqdfv75Z6699loOHDhAdnY2ERERAFx44YXcfffdjBo1ihEjRtCmTRu+/PJLvvzyS3r06FEY786dO9XgURTltOVEZgoJSXe5ubVoFsdZHW4KkEanD2rwBJBDhw6xbNkyNm/ejIiQl5eHiPDMM96XEAJe582ICAMGDODVV19l3759PPXUUyxcuJAFCxbQv3//wnCvvPIKgwYNcgv7+eefl9jF2bBhQ+rXr8/u3bvp2LFjifqAXaq9du1ali5dyvz585k+fTrLli0rNh1PQkLshLratWuTm5tbmJ4vfevXrw/YfY8aNWrExo0bi8jcfvvt3H333Vx55ZXEx8czadIkwA6/DRkyhM8//5w+ffqwZMkSjDE8+OCDjB8/vlR6K4qiBIrvE28nO+dI4XXtWqH06flGjR7KKkDn8ASQBQsWMHr0aPbu3UtycjI//fQTERERhcMy3hgwYABz584F7OqtZs2a0bBhQ9q2bcvBgwfZuXMnHTt2pF+/fkybNq3Q4Bk0aBAzZswoPKZix44dHDt2jAEDBjB//nzy8vI4cOAAy5cv95rugw8+yK233kpaWhoAaWlpzJo1iy5dupCcnMyPP/4IwHvvvcdFF11ERkYGqampXHHFFbz44ouFxkeDBg0K58ecCpdddhmvv/56oQHkOqRVQMOGDYmIiOCDDz4ArJGUmJgI2J6tM888E4A5c+YUhtm1axfdunXj/vvvJzY2lm3btjFo0CDeeustMjIyANi/f7/POU6KoiiB5qdfPmHv/g/c3GLO/ScNw84KkEanF2rwBJB58+YxfLj7DpdXX301//73v32GmTRpEgkJCURHR/PAAw+4vbTPP//8wqGl/v37s3//fvr16wfATTfdxLnnnkvPnj2Jiopi/Pjx5ObmMnz4cM4++2y6devGxIkTueiii7ymO3HiRAYOHEjv3r2Jiorioosuol69eoSGhvL2229zzTXX0K1bN2rVqsWECRNIT09n6NChREdHc9FFF/HCCy8Adtju2WefpUePHsVOWvbFTTfdRLt27YiOjiYmJsZnXs2dO5fZs2cTExNDZGQkn3zySWH+XXPNNfTv359mzZoVyr/44ouFy+3r1q3L5ZdfzmWXXcZf//pX+vbtS7du3fjTn/5UJmNNURSlosjOSeW7jbe4uTVp1IuuZ93lI0TNQ05labHim9jYWJOQkODmVtCrciq7Laenp9OgQYNy0U2pGMpSvmUlPj6euLi4Sk9XOf3RulGz+Hb9eHYmzyq8FgniioEJNGkUU0S2IuqGiKwzxsSWa6TljPbwKIqiKEoV5tff492MHYDIzvd5NXZqMmrwKIqiKEoVJTfvBN+uv9nNrWHYOUR3eTRAGp2+qMGjKIqiKFWUpB8mkX7sRze3Pj3foHbt0ABpdPqiBo+iKIqiVEEOHVnH1h3u5w927ngLLZr1D5BGpzdq8CiKoihKFSM/P4c168diyC90q1e3DT0inw6gVqc3avAoiqIoShVjy85pHElNdHM7v/vr1AluGCCNTn/U4FEURVGUKkRq+naSfpjs5tahzV9o02pIgDSqGqjBoyiKoihVBGPy+Xb9TeTnZxW6hdRpSu+YlwKoVdVADR6lQjh8+DDDhw+nfv36tG/f3ueOyMYY7r//fpo2bUrTpk257777Cs/nSk1NZdCgQTRq1IhRo0aRl5dXGO7mm29m4cKFlXIviqIopws79szkt0Puxw/FRr9EaEjzAGlUdVCDp4aRlZPPvLW/8uR/9zBv7a9k5eSXHOgUuPXWW6lTpw4pKSnMnTuXiRMnsmXLliJys2bN4uOPPyYxMZGkpCQ+++wzZs6cCcDMmTPp0aMHKSkpJCcnFxo4a9as4cCBA0WO5VAURanOHDv+Mxs23+/m1rrF5US0/WuANKpa6GnpNYh1e9MYNj2JA6nZhW6twn9k0W3R9GpffhPdjh07xocffsjmzZsJCwujX79+XHnllbz33ntMnTrVTXbOnDncc889tGnTBoB77rmHN954gwkTJrBnzx6uuuoqQkJC6N+/P7t37yYvL4+77rqr8ABVRVGUmoAxhu82TiAn9+R5fkFBYfTp8bqehO4navBUcWTcsjKFP5CaTexTCSULOphZF5cos2PHDmrXrl14kClATEwMK1asKCK7ZcsWYmJi3OQKeoKioqJYsmQJAwYMYNWqVTz00EO8/PLLXH755XTq1MlvnRVFUao6yT/PZ/+v/3Vz6xk5lfr12gVIo6qHDmkp5U5GRgbh4eFubuHh4V5PGveUDQ8PJyMjA2MMY8eOJTU1lfPPP5/+/fsTExPDe++9x5133snEiRMZMGAAjzzySIXfj6IoSiDJzDrI94l3uLk1b3ohnTtODJBGVZNKNXhEJEREZovIXhFJF5ENInK549dBRIyIZLj8HvUI+5aIpInIryJydwlp3eXIpTrhQlz8OojIchE5LiLbRORSf8MqJRMWFkZaWpqbW1pamtdT3z1l09LSCAsLQ0QIDQ1l1qxZJCUlMXXqVO666y6mTJnC3LlzycvLY8WKFXz33XcsXry4wu9JURQlUCQk3UVW9sHC61q16tC355uIaJ9Faajs3AoCfgIuAsKBR4H/iEgHF5lGxpgw5/eEi/sk4GygPTAQuE9EBntLREQGAQ8AlwAdgI6A66YF84ANQFPgYWCBiDT3M6xSAp07dyY3N5edO3cWuiUmJhIZGVlENjIyksTExBLlFi9ejDGGwYMHs2nTJmJjYxERYmNjSUpKqpgbURRFCTD7f/0fe356380tustjhDfoEiCNqi6VOofHGHMMa7gU8JmI7AF6AetKCD4auMEYcwQ4IiJvAGMAb5/31wOzjTFbAETkCWAu8ICIdAZ6ApcZY04AH4rIncDVwOvFhS39HVc8/sypAbs6K+Kh1W4TlgtoFV6HPVMuICS4fOzf+vXrM2LECB577DHefPNNNm7cyCeffMLq1auLyI4ePZrnn3+eK664AhHhueee4/bbb3eTyczM5IEHHmDRokUAREREEB8fz5gxY/jmm2+44447isSrKIpS1cnJSefbDePd3BqHRxPZ+b4AaVS1CWh/mIi0ADoDruuV94rIzyLytog0c+QaA60B1320E4GiXQGWSC+yLUSkqeO32xiT7uEf6UfYKktIcC0W3RZNq/A6bu6twuuw6LbocjN2Cnjttdc4ceIEZ5xxBn/5y1+YMWMGkZGRrFq1irCwsEK58ePHM2zYMLp160ZUVBRDhgxh/Hj3B3zKlCmMGjWKtm3bFoY5ePAgzZs3p02bNro8XVGUasmGLQ9x/MRPhddCLfr2nE2tWsEB1KrqIgWbvFV6wiLBwP+AXcaY8SISBnQBNmKHml4FGhhjBolIW2AfUNcYk+mE/wPwhjGmg5e4dwG3GmMWu6SVDUQA/R2/Pi7yTwFnGmPGFBfWGJPs417GAeMAWrRo0Wv+/Pme/kRHRxMUVPoOtby8PGrXrl3qcL7Iys1n0aYj7DmURUTTEIZ1a0xIkI4Dl4Xc3FySkpIIxLOUkZHhZkAqSgFaN6o2WTmb+C3978DJdqVB6J9pVK/sE5Urom4MHDhwnTEmtlwjLWcCsixd7Eyr97CGxG0AxpgMoGB9dIqI3AYcEJGGQIbj3hDIdPm/6LIfS4bjj4ssjrynn2dcxYX1ijFmFjALIDY21sTFxbn55+TkABAcXHqrPD093etk31OlAXDDgPAS5RT/ycnJ4YILLjil8i0r8fHxeNY3RQGtG1WZvLxMPls2EVdjJ6x+R4Ze8jZBQfXKHH9NrRuV/mkvdoek2UAL4GpjTI4P0YKSFmfezgEgxsU/BvehMFe2eJFNMcYccvw6ikgDD/8tfoRVFEVRlApl07anSEvf5ubWp8cb5WLs1GQCMZYxA+gKDHMmDQMgIueLyDkiUsuZL/MyEG+MSXVE3gUeEZHGItIFuBl4xyW8EZE4F9mxInKuM//nkQJZY8wO7LDZ4yISKiLDgWjgw5LCKoqiKEpFciQ1ic073HekP6v9WFqd4d8CFcU3lb0PT3tgPNAd+NVlv51R2OXfi7FDR5uBLOAvLsEfB3YBe4EVwLMu82zaYIeiNgE47s8Ayx35vU74AkYCscARYCrwJ2PM736GVRRFUZRyJz8/lzXrxmJMbqFb3dBW9Oo2LYBaVR8qe1n6XqC4Qz/mFRM2C7jR+XkSB0x3HXYyxjwPPO8jrmQnjK+0fIZVFEVRlIpg266XOHTU/aif82JepU6dRgHSqHpRLc7SMsa8X7KUoiiKopyepGfsYuPWR93c2rW+mnZn6rYb5YWuR1YURVGUAGKM4dsN48jLK5zWSp3gRpzXfXoAtap+qMGjKIqiKAFk1963+fX3ZW5uvbo9T93QlgHSqHqiBo+iKIqiBIjjJw6QsMn9LOyWZ1xKp/ZjAqNQNUYNHqXcycrKYuzYsbRv354GDRrQo0cP/ve///mUf+GFF2jZsiXh4eHceOONZGVlAXYH45EjR9KoUSMuv/xy0tNP7v341FNP8cILL1T4vSiKolQk3yfeRk5OauF17dr16NNjJnbLOqU8UYOnhpGVlcW8efN48sknmTdvXqFxUZ7k5ubStm1bVqxYQWpqKk888QR//vOfSU5OLiL7xRdfMHXqVJYuXUpycjK7d+/m8cftLgAfffQRIsLBgwdp2LAhM2fOBGDPnj0sWrSoyCGjiqIoVYl9+z9i3y8fubl1P/cJGtTvGCCNqjfVYpWW4h/r1q1j2LBhHDhwoNCtVatWLFq0iF69epVbOvXr12fSpEmF10OHDiUiIoJ169bRoUMHN9k5c+YwduxYIiPt2a2PPvooo0aNYurUqezZs4e4uDiCgoIYOHAgSUlJANxxxx1MmzbtlM4mUxRFOR3Iyj7C2o23urk1bXweXc76e4A0qv5oD08VR0T8/sXGxroZOwAHDhwgNjbW7zhOhZSUFHbs2FFo1LiyZcsWYmJOnuQRExNDSkoKhw4dIioqimXLlpGdnc3y5cuJjIxk4cKFNGvWjH79+p2SLoqiKKcD6zbdy4msXwuvRYLo2/NNakn5HRatuKMGj1Kh5OTkMGrUKK6//nq6dOlSxD8jI4Pw8JOHmRb8n56ezhVXXEFERASxsbGEh4czcuRIJk+ezL/+9S8efvhhBgwYwC233EJ2dnal3Y+iKEpZOfDbUnbtfcvNLeqcB2kc3i1AGtUM1OBRKoz8/Hyuu+466tSpw/Tp3veTCAsLIy0trfC64P8GDRogIkydOpWkpCRmzZrF1KlTmTBhAgkJCSQkJLBixQqys7N56623vMatKIpyupGTe4xvN4xzcwtv0JVu5zwcII1qDmrwKBWCMYaxY8eSkpLChx9+SHBwsFe5yMhIEhMTC68TExNp0aIFTZs2dZPbvHkzq1evZty4cWzatIlevXohIvTu3btwbo+iKMrpTuLWx8g4ttvFRejbcza1a4cETKeagho8VRxjjF+/zMxMWrVq5TWOVq1akZmZ6Vc8/jJx4kR++OEHFi1aRN26dX3KjR49mtmzZ7N161aOHDnCk08+yZgxY4rc46233spLL71ErVq1iIiI4OuvvyY7O5sVK1bQsaOuaFAU5fTn4OHv2fbji25u53S6jeZN+wZIo5pFiQaPiNQRkZEi8o6IbBORNBHJFpEDIhIvIpNF5NzKUFY5dUJCQli0aFERo6dglVZISPl9Xezdu5eZM2eyceNGWrZsSVhYGGFhYcydO5d9+/YRFhbGvn37ABg8eDD33XcfAwcOpH379rRv357Jkye7xff2228TFRVFbGwsACNGjKB169Y0b96cQ4cOMX78+HLTXVEUpSLIy89mzfqxGPIL3erXbUePyCkB1KpmIb6+2kWkHvAP4DagMfADsAH4HTgBNAEigN6O/9fAQ8aYbype7dOX2NhYk5DgftptTk4OgM9hneJIT0+nQYMG5aIb2H14Fi5cyK5du+jUqRPDhw8vV2OnJlKW8i0r8fHxxMXFVXq6yumP1o3Ti6RtT5LocTjoxRf8jzNbDq50XSqibojIOmNMbLlGWs4Ut5HJLuBX4DHgP8aYQ74EReRC4G/AFyJyjzFmZvmqqZQXISEhjBw5MtBqKIqi1BhS035g07Yn3Nw6trsuIMZOTaY4g2eiMeZjfyJxenW+EZFJQIdy0EtRFEVRqjzG5LNm/U3k55/cPiMkpDmx3fRonMrGp8Hjr7HjESYFSCmTRoqiKIpSTdi++zV+P7zaza139MuEhDT1EUKpKHxOWhaRW0QkqjKVURRFUZTqQsbxvWzY8qCbW5uWw+jQ5toAaVSzKW5IazpgROQwdkLySmAFsMGUZn2yoiiKotQwjDF8t2ECubkZhW7BQQ04r/trehJ6gCjO4IkCLgL6O78/AgZIF5HVWONnJfC9MSa3ohVVFEVRlKrCnp/m8kvKYje3nlHPUL9emwBppBQ3h2crsBWYASAiHbEG0ACsATQYawCdEJFvjTGXVry6iqIoinJ6k5n1OwlJd7q5ndFsAGdHjPMRQqkM/N5p2Riz2xjztjHmBmPMWcB5wCKgLjCwohRUFEVRlKrE94l/Jyv75E4utWqF0LfHG4jo4QaBpLghLTdEpAO2d6fg1wlIB74AVlWAboqiKIpSpfj5wGck/zzPzS2m6yQaNugcII2UAopbpdVFRMaJyPsisg/YDTwNNABeBnoCjY0xVxhjnq4cdZWqxM6dOwkNDeVvf/ubV39jDPfffz9NmzaladOm3HfffYXndaWmpjJo0CAaNWrEqFGjyMvLKwx38803s3Dhwkq5B0VRFH/Jzknju40T3dwah3fn3LPvCZBGiivF9a9tBZ4DsoBHgbOMMWcaY641xkw3xiTqaq2qR1ZOHvNW7eDJBd8zb9UOsnLySg50itx666307t3bp/+sWbP4+OOPSUxMJCkpic8++4yZM+0m3TNnzqRHjx6kpKSQnJxcaOCsWbOGAwcOMHz48ArTW1EU5VTYsPkBjp/4ufBapDZ9e86mVq3KP3ZGKUpxQ1rbgXOA4UALoKWIrAQSjDE5laGcUr6s2/Ubw57+jANHjhe6tWpcj0UPDqVXpzPKNa358+fTqFEjLrjgAn788UevMnPmzOGee+6hTRu7auGee+7hjTfeYMKECezZs4errrqKkJAQ+vfvz+7du8nLy+Ouu+5i7ty55aqroihKWUk5uIode2a4uZ179r00bdwzQBopnhS3SquriDTj5Jyda4GngGwRWYudt7MKWG2MyfAVj1KxyNXTyxT+wJHjxN73H7/lzYe3lSiTlpbGY489xtKlS5k9e7ZPuS1bthATE1N4HRMTw5YtWwCIiopiyZIlDBgwgFWrVvHQQw/x8ssvc/nll9OpUye/9VUURalo8vIy+Xb9TW5uDcLOJrrr4wHSSPFGsVPGjTEHjTEfGWPuNMb0xJ6Qfg3wLXAJ8ClwRES+r3hVlarCo48+ytixY2nbtm2xchkZGYSHhxdeh4eHk5GRgTGGsWPHkpqayvnnn0///v2JiYnhvffe484772TixIkMGDCARx55pKJvRVEUpUSSfvgnaRk73Nz69niDoNp1A6SR4g2/V2kBGGPSgP+KyE/AfuAIdj8e7bNTANi4cSNLlixhw4YNJcqGhYWRlpZWeJ2WlkZYWBgiQmhoKLNmzSr0u+aaa5gyZQpz584lLy+PFStWcNlll7F48WIGD9YThxVFCQyHj25ky85n3NzOjhhPi+YXBUgjxRclGjwiUhvoxcmhrQuBRoAAvwILsLsuKwrx8fEkJyfTrl07wPbi5OXlsXXrVtavX+8mGxkZSWJiIueddx4AiYmJREZGFolz8eLFGGMYPHgwEydOJDY2FhEhNjaWpKQkNXgURQkI+fm5rFk/FmNOLv6oG9qanlH/CqBWii98Gjwi8gjWwOkL1MMaOPuA/2KPlFhpjNnhK7xSOfgzpwbs6qyIiXPcJiwX0KpxPfbMuJ6Q4Npl1mfcuHGMHDmy8HratGkkJyczY8aMIrKjR4/m+eef54orrkBEeO6557j99tvdZDIzM3nggQdYtGgRABEREcTHxzNmzBi++eYb7rjjjjLrrCiKcir88OPzHD7q/iF3fvcZ1AkO9xFCCSTFzeH5J9AB+D9gDBBhjOlgjBltjHlTjZ2qRUhwbRY9OJRWjeu5uRes0ioPYwegXr16tGzZsvAXFhZGaGgozZs3Z9WqVYSFhRXKjh8/nmHDhtGtWzeioqIYMmQI48ePd4tvypQpjBo1qnA+0Pjx4zl48CDNmzenTZs2ujxdUZSAkJaxk8St7pOS27e5lratrwyQRkpJiK+tdESkpTHm10rWp8oTGxtrEhIS3Nxycuwq/uDg0u/FkJ6eToMGDcpFN7A9PQu/28WuX9Po1LIhw8/vVG7GTk2lLOVbVuLj44mLi6v0dJXTH60bFYcx+Xy16mJSDp6czVGnThOuvPQH6oaW7xYfFUFF1A0RWWeMiS3XSMuZ4palq7FTDQkJrs3IfrrFuaIoyqmyM/lNN2MHILbbC1XC2KnJFDeH591SxGOMMdeXgz6KoiiKctpy/MR+1m/6h5tbqzMuo2O76wKkkeIvxa3S+huQARzETlguDj1iQlEURanWGGP4buOt5OSe3E4jqHZ9+vSYiUhJr0kl0BRn8CQD7YHvgXeBBcaYY5WhlKIoiqKcbuzbv4CfD3zi5tY9cgph9TsERiGlVPhcpWWM6QjEYU9JfxH4VUTeFZFLRU1ZRVEUpQaRlXWItYnu24A0a9KHczrdGiCNlNJS0tESq4wxNwMtgZuBpsD/gJ9EZKqInFMJOiqKoihKQEnYdA+ZWb8VXteSYPr2fJNaoqtcqwrFGjwFGGOyjDHzjTFDgDbA+8A9wNMVqZyiKIqiBJpfUr5k9745bm7dujxCo4ZFd4ZXTl/8PktLREKAPwLXAYOAFGBxBemlKIqiKAEnJzeDbze4b4jaqGEUkec8ECCNlFPFn7O0BmCNnGsc+YXAEGCJ8bVroaIoiqJUAzZueYRjx5NdXIQ+Pd+kdq06gVJJOUV8DmmJyJMisgdYCkQAfwdaGGOuM8Z8pcaOUhLz58+na9eu1K9fn06dOrFq1Sqvci+88AItW7YkPDycG2+8kaysLAByc3MZOXIkjRo14vLLLyc9Pb0wzFNPPcULL7xQKfehKErN5PfD37Jt18tubl3PupPmTc4PkEZKWShuDs9DQGPsfJ3VQCfgfhH5p5ff5MpQVik7OXn5fLf7IJ8l7ue73QfJycuvkHS++uor7r//ft5++23S09NZuXIlHTt2LCL3xRdfMHXqVJYuXUpycjK7d+/m8cft+TQfffQRIsLBgwdp2LAhM2fOBGDPnj0sWrSoyEGjiqIo5UVeXhZr1o3FdZu5sHoRxJz7ROCUKiMmN4vj6z+l8Y5FHF//KSY3K9AqVSolDWk1BPzZQdkAj5copQSUvYeO8crS7aSeyCl0C0/Yx+2XnEP7pvXLNa3HH3+cxx57jD59+gBw5plnepWbM2cOY8eOJTLSTv579NFHGTVqFFOnTmXPnj3ExcURFBTEwIEDSUpKAuCOO+5g2rRpBAX5PQVNURSlVGze/jSp6Vvd3Pr0nEVwUPm2lZVF9k+bOPjWOPLTfqMpcHj7x9RadAbNbpxFnbbdAq1epVDcWVp+reBSAsvNc74rU/jUEzk8+dlmv+XfuL7krty8vDwSEhK48sorOeuss8jMzOSqq67i2WefpW7dum6yW7Zs4Y9//GPhdUxMDCkpKRw6dIioqCjeffddbrjhBpYvX86AAQNYuHAhzZo1o1+/fv7fpKIoSik4mraFzdunuLl1ajeGVmdcGiCNyobJzSo0dlzJT/uNg2+No9XD8UhQSIC0qzzUqFHKnZSUFHJycliwYAGrVq1i48aNbNiwgSeffLKIbEZGBuHh4YXXBf+np6dzxRVXEBERQWxsLOHh4YwcOZLJkyfzr3/9i4cffpgBAwZwyy23kJ2dXWn3pihK9Sbf5LFm3Vjyzcme8NCQFvSKfi6AWpWNE0lfFDF2CshP+40Tm76sZI0Cgxo8SrlT0Itz++2306pVK5o1a8bdd9/N559/XkQ2LCyMtLST59IU/N+gQQNEhKlTp5KUlMSsWbOYOnUqEyZMICEhgYSEBFasWEF2djZvvfVW5dyYoijVnu27pnPwiHvP+XndpxNSp0mANCo7WfsSi/XPPbSvkjQJLMWt0tooIsP9PUZCRNqIyMsicl8xMiEiMltE9opIuohsEJHLXfwvEZFtInJcRJaLSHuPsG+JSJqI/Coid5egz12OXKoTLsTFr4MT/3EnvUv9DauUTOPGjWnTpo1fh+lFRkaSmHjyYUxMTKRFixY0bdrUTW7z5s2sXr2acePGsWnTJnr16oWI0Lt378K5PYqiKGUh/dgeNmx5yM2tbauraNf66gBpVHay9yVxfO0HxcoENW1XSdoEluJmfb4HvAG8KiL/B6wCEoHfgSzsCq6OwHnAMOAiYAkwvYT0fnJk9wFXAP8RkW7Yk9k/Am4CFgFPAP8H9HHCTgLOxh5o2hJYLiJbjTFFNj8UkUHAA8DFwC/YvYMmO24A84A1TvpXAAtE5GxjzO9+hD2t8GdODdjVWQ9+uNFtwnIB4XWDefrq7gTXLr8OvxtuuIFXXnmFwYMHExwczIsvvsjQoUOLyI0ePZoxY8YwatQoWrVqxZNPPsmYMWPcZIwx3Hrrrbz00kvUqlWLiIgIpk+fTnZ2NitWrKBnz57lpreiKDUTYwzfbRhPXt7xQrfg4HDO6/5qlT0JPXP71xx6ZyIm+7hPmVoNz12R5CgAACAASURBVKBut8sqUavAUdzhoc9hl6I/h91ZeQGwAzgCHAf2A19jj5f4HbjEGDPYGLOjmDiPGWMmGWOSjTH5xpjPgD1AL2AEsMUY84ExJhNr4MSISBcn+GjgCWPMEWPMD1hjbIyPpK4HZhtjthhjjmCNpzEAItIZ6Ak8bow5YYz5ENgEXF1S2KpMcO1a3H7JOYTXDXZzD68bzO2XnFOuxg7Y1Va9e/emc+fOdO3alR49evDwww+zb98+wsLC2LfPdqEOHjyY++67j4EDB9K+fXvat2/P5Mnuuxy8/fbbREVFERsbC8CIESNo3bo1zZs359ChQ4wfP75I+oqiKKVh9753OfDbV25uvaKmUa9u6wBpVDaOr/+Ug7NvKtHYaXbjrBoxYRlA/N0/UETaAn2B1kAocAjYBqw1xpzSYn4RaQHsBboDE4E6xpiJLv6bscvdlwGHgZbGmBTH709Yo6XIejoRSQSmGGP+z7luhjXKmgEDHL+uLvLTAWOMub24sMaYQyXdU2xsrElISHBzy8mxvSrBwcHeghRLeno6DRo0KHU4X+Tk5bNh3xF+T8+keYNQerRrXO7GTk2jLOVbVuLj44mLi6v0dJXTH60b/nMiM4VPv+pKds6RQrcWzQfyh35Lq2TvTvrKt0n9pOgikbC4mwk+M5IfE1Zwdu+LqNvtsnIzdkRknTEmtlwiqyD83sjEGPMTdjiqXBCRYGAuMMcYs01EwrCGhSupQAMgzOXa088bYV5kcYkr1UM+FSjYKKa4sF4NHhEZB4wDaNGiBfHx8Z7+REdHn9K+MXl5eW47DJcHXZvVoWszuy165vFjZJZr7DWP3NxckpKSCMTm4xkZGUXqm6KA1o3ScDBjkpuxI9RBsseyYsWKAGp1ChhD020f0fjHogtEfo8cyY8N+kAaZLSO40hqGHy9JgBKBo6A7NwmIrWwc4Sygdsc5wzsRoeuNATSHb+C60wPP294xlXwf7oXP8+4igvrFWPMLGAW2B4ez6+q06mHRyl/cnJyuOCCC7SHRzmt0LrhHz/98gk/fetu2PSIeorIzqMCpNGpYfJyOfLBQxz3NHZqB9Nk5DO06XlloVNNrRuVPpbhrPqaDbQArjamcLODLUCMi1x97Byigrk0B1z9nf+3+EhmixfZFGdIagvQUUQaePhv8SOsoiiKUk3Izknlu423uLk1adSLrmfdGSCNTo387BMcemcix7//0M1d6tSj2dg3qOdi7NRkAjF5YwbQFRhmjDnh4r4QiBKRq0UkFHgMSDLGbHP83wUeEZHGzkTmm4F3CgKLiBGROBfZsSJyrog0Bh4pkHUmVW8EHheRUBEZDkQDH5YUVlEURak+rN90Hycyfym8Fgmib8/Z1KpVdY6tyT9+lIOvX0fm1mVu7rXqN6H5xLmEntM/QJqdflSqwePsqzMeO0n5VxHJcH6jjDG/Y1dKPYVdCXb+/7N35/FRF/fjx1+zu9nc90EIIZCEIxBuI4ciR22r9fjVg7ZabeVQ1EpFa6lHrYrg11Zra5WKolWsWrUVW7UeVVAQlPsm3CEHISHkzm6yu9ljfn/sJuST3YQN2RyQeT4ePMzO55qFNXln5j3zBm5ocfmjQB7uJOd1wNNNS9KFEKm4p6L2AnjanwK+8pxfiLbW1w1Ajuc5vwdmeZ7vz7WKoijKOe5k+VqOFKzQtGUP+w1xMWPbuKL3cVSXcGrZT2gs3Klp18elkvjLf2JMG9NDPeudujWMlVIWAm2mvEspVwNZbRyzAXM9f1qbASxrOe0kpfwT8Kc27lXguaatfrR5raIoinJuczgtbNpxm6YtKmI4Y7J+10M96jh72VEqXroFZ+1JTXtQ/ywSbnsVfXS/HupZ7+VXwCOE+J6U8oszn9kzpJRv9nQfFEVRlHPDngOPYao/qmmbMuEV9PqQHupRx9gKdlD5t9twNdRo2o0ZE0mY+xK60NbrchTwf0rrf0KIo0KIRUKIxC7tkaIoiqJ0kcrq7ew//EdN27CMX5CUMLWHetQxlv1fUfHiz7yCndDRl5E4f6UKdtrhb8DzHWAr7l2Hjwsh/iGEmN513VIURVGUwHK57GzcMQ+Jq7ktLDSV8dlP9mCv/Fe/dRWVr92OtGt3TwuffANxP38eEdQ3dkw+W34FPFLKtVLKG3Fvzvc73Am/XwkhDgghFnpWMylKs4KCAq644gpiY2NJTk5mwYIFOBwOn+f+4x//YNCgQYSHh3PNNddQVVXVfOyee+4hNjaWKVOmcOLEieb2t956i4ULF3b5+1AU5fyRe+SPVNdqK4dPGvcixqDePSoipcT05UtUv/MbcDk1xyK/fzcxs5YidPoe6t25o0OrtKSUlVLKp6WUw4DvARW4k3tPCCFWeoqAKr2Y0yU5WmFlR3E9RyusOF1dszvwL37xC5KSkigtLWXXrl2sW7eOF154weu83Nxcbr/9dt544w3KysoICwvjF79w74uxZcsWtm/fzsmTJ5k6dSpPPun+Lay2tpY//vGPPP74413Sd0VRzj+1pkPsOaCt0zd44E9J7X9lD/XIP9LlovbD/6P246e0B4Qg5vrHib5s4TlZ/qInnNUqLSHEFbiXl08GTgEf4C4wepMQ4m4p5fLAdVEJlHKznc8O1tFgbzGcG1TP5VlRJEYEdpfg/Px8FixYQEhICMnJyVx++eXk5nrvE/nWW29x9dVXM23aNACWLFnCiBEjMJlM5OfnM3XqVIKDg7n00kt57rnnAPjtb3/LokWLiI6ODmifFUU5P0npYtOOW3G5Tpd9DDbGc+GYZ3uwV2cmHY1UvXM/lp0fag/ojcTd9CfCxv6gZzp2jvI74BFCJAPzgFuBQcB64GZglZTSIYTQA3/BvWGgCni6yUsbW5cf65gGu4v399ac+USP26f4l7O+cOFC3nnnHWbMmEF1dTWffvopS5Ys8TovNzeXiy66qPl1ZmYmRqORw4cPk52dzfPPP4/FYmHNmjVkZ2ezbds2Dh06xLJly/zus6Iofdvh/Jc4VblB03bh2OcICe69a3BctnoqV96F7fB6TbsIiSB+zouEDJnSQz07d/k1pSWEWIV7A77fAJ8Ao6WU06WU70opHQBSSifwD9wlI5Q+bvr06eTm5hIVFUVqaio5OTlcc801XueZzWavkZro6GhMJhOjRo3i+uuvZ/LkyRQVFXH//fezcOFCnnvuOZ577jmmTZvGTTfdRE2N/wGboih9S31DMTv33a9pG9DvCgan3thDPTozp7mS8uU3ewU7usgEEn/xtgp2zpK/OTxDgXuAAVLKu6SUbdWw2gvMDEjPlHOWy+Xisssu47rrrqO+vp6Kigqqq6u5//77vc6NiIigrq5O01ZXV9dcMPXee+9l9+7dvPvuu7z77rtccskluFwuVqxYwZo1axgxYgS///3vu+V9KYpybpFSsnnXHdgdp2s/GwwRTBq/vNfmvTiqiil//sfYj+/RtBsSBpH0y39hHDCyh3p27vM34LkKeEVKaW59QAhhEEKkAUgpTVLKdV5XK31KVVUVx48fZ8GCBQQHBxMfH8+cOXP45JNPvM7Nzs5m9+7TqyaOHTuGzWZj2LBhmvPKysp46aWXeOSRR9i3bx9jxowhKCiICy+8kD179rS+raIoCgXF73Di5MeatgnZvyc8LK2HetS+xpKDnHr+RzgqCjTtQamjSFzwTwzxvbPf5wp/c3jygSnAFh/Hxnra1Zq4HuBvTo3TJfnHjipNwnKTsCAdP50Qh14XmN94EhISSE9PZ/ny5fz617/GbDbz+uuvM3asd42am266iSlTprB+/XomTJjAI488wnXXXdc8wtPkV7/6FYsXLyYsLIz09HS2bt2K2Wxm7dq1ZGRkBKTfiqKcP6y2CrbuvlvTlhh/McMy7uyhHrXPlreFilfnI60mTXvw0IuIn70cXUhED/Xs/OHvCE97PwmDAO+fokqvotcJLs+KIixI+08eFqTj8qyogAU7Td5//30+++wzEhMTGTJkCAaDgT//+c+Aexpr/Xr33HR2djYvvvgiN910E0lJSZhMJq/l61999RU1NTVce+21AEycOJErr7ySgQMH8tVXX/HAAw8EtO+Kopz7tu25F1tjRfNrnc7IlAmvIES31sz2i2Xv/yhfcYtXsBM67koSbn1FBTsBIqT0vQ+LECIGiPO8PIq7kvnuVqeFAguAq6SUA7uqk+eSnJwcuW3bNk2b3W4HICio40u/TSaT12hHZzhdkvwqG3VWJ1EhetLjggMe7PQ1nfn37ay1a9cyY8aMbn+u0vv15c/GiZOf8uW3V2jaxo1cyuis3/ZQj9pm3vg2NaseAakdN4iY+nOif/g7hC7wAVpXfDaEENullDkBvWmAtTeltRB4FJCeP++1cZ7wnKecA/Q6wZCEc6NAnqIoSkfZ7SY27bxd0xYbPYbsYb/poR75JqXEtHoZdZ957wUUdcWvifzOHb02sfpc1V7A8x+gAHdA8yqwFMhrdY4N2C+lVFmjiqIoSo/bmfsQDZbjza8FOqZM+Bs6XfePwLZFupzU/Ptx6r99U3tA6Ij90ROET/pxz3TsPNdmwCOl3I1nCksIIYGPpZQVbZ2vKIqiKD3pVOW3HDr2V03biKG/Ij6298y0SIeNqrfuw7LnU+0BQzDxP3uO0FHf7ZmO9QF+rdKSUr7e1R1RFEVRlLPldFrZuGMe7gwMt8jwTMaOWNz2Rd3MZTVR+dod2I5u0rSL0CgS5r5McEbvCczOR20GPEKIL4FfSCkPer5uj5RSXhrYrimKoiiKf/YefII600FN2+QJL2MwhPVQj7ScdeVUvDwXe8l+Tbs+OpmE214lqP/wHupZ39HeCE/LbCkdLcPm9s9VFEVRlG5TXbuHfYe1O64PGXwryYm9Y+N/R0UB5Svm4Kws0rQbEjNIuP11DLEpPdSzvqW9HJ6ZLb6e0S29URRFUZQOcLkcbNw+D09ZRwBCQ/pzwaine7BXpzUW76Pi5bm4zJWadmPaOOLnvYw+Iq6NKwOvaVuSSn0CRyusfW5bEr+rpSuKoihKb3Mw7y9U1mj3Pps49q8YjTE91KPTrIe/oXLlnUhbvaY9JGs6cT9fhi64+6bbys12PjtY595t39CPNUdMhAXVc3lWFIkRvWcFW1fyt1r6/UKI59s49pwQYlFgu6UoiqIo7TOZ89i1/3eatrQBs0gbcG0P9ei0hl0fU/HKPK9gJ+yCa4if+1K3BjtOlzwd7LTso93FZwfrcLray1g5f/i7heMcoK29dnZ5jisKAMuWLSMnJ4fg4GBmz56tObZmzRqysrIICwtj5syZFBYWtnmfgoICZs6cSVhYGFlZWaxevVpzn/T0dPr378+7777b3F5TU8OECRMwmUy+bqkoynlCSsmmnfNxOi3NbcagWCaO9fm7ebcyr3+dqjcXgtOuaY+YcRuxNzyN0HfviMqeEovPOorgDnryq2zd2p+e4m/AkwYcaePYMWBQYLqjdDXpsNGw40PqvlhGw44PkY7Af9BTUlJ4+OGHmTt3rqa9oqKC6667jiVLllBVVUVOTg4/+clP2rzPjTfeyPjx46msrOSJJ55g1qxZlJeXA3DPPffw0Ucf8dlnn3HnnXfidDoBePDBB3nggQcCWo5DUZTeJ6/wNU6WaxcQXzD6GUJDknuoR+4grPbTZ6j5z+PQqmxT9NUPEnP1A11SKqItDpdkS1E9W4/Xt3tendXZTT3qWf7m8DQAA9o4lop7x2Wll2s8vpeKV+fjqjvV3Kb7KImEuSswDhwdsOdcd911AGzbto3i4uLm9vfff5/s7Gx+9KMfAfDYY4+RkJDAwYMHycrK0tzj8OHD7Nixg88//5zQ0FCuv/56nn32WVatWsUdd9xBfX09o0aNAsBoNFJZWUlBQQH5+fksX748YO9FUZTep8FSyra9v9K0JSd9l8xBs3umQ4B0Oqh+73c0bPmn9oDOQOwNfyD8gmu6tT+ldXa+zjNR40cwExWi74Ye9Tx/A571wCIhxHtSyubgRggRDNznOa70gOL7Mjt1vavuFKee9f9/xNRnWlcX8V9ubi5jx45tfh0eHk5mZia5ubleAU9ubi4ZGRmakZqxY8eSm5sLQFJSErt3u2vZ6nQ6YmNjueaaa1i5cuVZ909RlHPD1t0LsNtrm1/r9WFMHv9Sj9WeknYrlW8sxJq7WtMujKHE3/JXQrKmd1tfGp0uthTWk1tm9ev8sCAd6XHBXdyr3sHfgOcx4FvgsBDiTeAE7hGfm4F4YHZXdE45v5jNZhITEzVt0dHRPvNtzGYz0dHRXueeOHECgBdffJGFCxdisVh44403WL58OZdeeilWq5XLLruMxsZGHnvsMaZP775vNIqidL2iE+9TVPK+pm3cyKVEhmf0SH9cDbVUvDqfxnztSjFdWCzxt75C8KBx3daXomob64+ZMTd65+uEGARSgs15eqotLEjH5VlRfWZpur+lJXYLIWYCfwTux5374wI2ANd76m4pSrsiIiKoq6vTtNXV1fnMtznTuePGjWPt2rUAlJaWct9997Fx40amT5/Os88+S0pKCtOmTaOwsFBVHFaU84StsZotu+7StMXHTiRryN090h9n7UnKV8zBcfKwpl0fm0LC/NcJSuqeIMxid/FtgZmjFb6zS7KSQpg8KByDTpBfZWP3gaOMHTFE7cPTFinlFmCaECIUiAWqpZSWM1ymKM2ys7N5/fXTZdnq6+vJy8sjOzvb57nHjh3DZDI1Bzm7d+/mpz/9qde59957L0uXLiU0NJS9e/eSk5OD0WjEbrdTXl5OUlJS170pRVG6zfa9v8ZiO9n8WieC3JXQRffnoNjL8qh4eTbO6hJNuyF5GInzX0Mf3fXJ01JK8iptfJNvxurwXloeFaxjWmYkA6KNzW1DEkIodlYwJGFUl/evt+nwxoOeIEcFOr2Evzk10mGj9IkZmoTlJrqoJPr/di3CEJh5XIfDgcPhwOl04nQ6sVqtGAwGrr32WhYtWsSqVau48sorefzxxxkzZoxX/g7AsGHDGDduHIsXL2bp0qV8+umn7Nmzh1WrVmnO++KLL7BarVx11VUApKen8+WXXzJw4EBsNhvx8fEBeU+KovSs0lNryCt8VdM2aviDxEZ3/w9uW+EuKl+5FVdDtabdmJ5DwtwV6MKi27gycMw2J+vzzRRVN3odE8CYlFAuSA0nSN93RnDOxO+ARwhhBH4ADAdCWh2WUsolgeyYEljCEEzC3BXeq7Si3Ku0AhXsACxdupTFi09XKH7zzTd59NFHeeyxx1i1ahULFizg5ptvZtKkSbzzzjvN591xxx2AOz8H4J133mH27NnExsaSlpbGe++9p8kBstlsLFq0iA8++KC57fnnn2fevHnYbDZeeOEF9Pq+sfpAUc5nDkcDm3bO17RFR45g1PCHur0v1oPrqHz9LmSj9vf+kOzvEv+zvyCCWv94DCwpJfvLrGwuqsfu9B7ViQvTMyMzss/sntwRQsoz77AohEjBna8zGHcR0aaQsfliKaX6yQLk5OTIbdu0yWt2u3vzqaCgjn8AW07pBIJ02LDs/RxHZRGG+DRCR38/oMFOX9SZf9/OWrt2LTNmzOj25yq93/n02di+99fsP/JMixbB5dO/ITF+Srf2o37bv6l+9wFwOTTt4ZN+TMz1SxD6rq3WVGNxsC7PzEmT3euYTsAFqWGMTQk7Y15OV3w2hBDbpZQ5Ab1pgPn7r/M0UA5MA4qASZ7Xc4GfAN/vkt4pAScMwYSNv7qnu6EoiuKXiqqtHDjyZ01bVuYvuz3YMa19hdqPnvRqj/zuXURdfm+XLo5wuiR7Si1sP16Pj0EdkiMNTMuMJDZUlcdsj79/O5cAvwaasrNcUsoC4BEhhB54Dvhh4LunKIqi9FVOVyMbd8xDcnqZdXjYIMZlP9FtfZAuF7Uf/wHz2le0B4Qg5ppHiJj68y59frnZzro8M5UNDq9jQTrBxEHhZPcLUatR/eBvwBMPlEgpXUKIetyrtJp8CSwIeM8URVGUPi338FPU1O3VtE0e/xJBhohueb502ql+9wEatv9He0AfRNxPnyFs3JVd9myHU7K9uJ7dJRZ8JZ4MjDFySUYEkcEqm8Rf/gY8xUCC5+s83FNYTVtKTgT829JRURRFUfxQW3eAvQe1a2Ey0n5GSr/LuuX5LlsDVX9fgPXgOk27CA4nfvZyQoZd3GXPLqlt5OtjZmp9lIUIMQguGhzBkIRgNarTQf4GPF8B04H/AC8BfxVCjAPswGWeNkVRFEXpNCldbNxxKy7X6SXXwcGJ5Iz+cztXBY7TXEXl326jsWiXpl0XEU/Cba9iTO2apfA2h4vNRfUcaKMsxJD4YC5KjyA0qPsKkJ5P/A14HgbiAKSUy4UQBtzJymHAU8DjXdM9RVEUpa85dOwFyqu+1bRNHPs8wcFdv6+Wo+oEFStm4yg/pmnXx6eROP81DAmDu+S5BVU2NuSbqfdRFiLcqOOSjAgGxaoVtZ3hb2mJCqCixevngee7qlOKoihK32RuKGRn7oOattTkqxk04Mdd/mx76SEqXp6Ls/akpj0oZSQJt72KPiqxjSvPnsXu4pt8M3mVvstCjOwXwqS0cIwGNarTWR1ew+bZk2cAcEJKWXKm8xVFURTFH1JKNu+8A4fD3NwWZIhi4rgXujxfxXZsGxWv3oa0aGv4BQ+ZQvyc5ehCArcfGrjf65EKG98WmLH5KAsRHaJnWmYEKVFGH1crZ6MjOy3/HFgMpLVoKwJ+J6V8swv6piiKovQh+cffoqTsM03bhFFPER6W2qXPtexbTeUbd4NDO8oSOuYHxN30TMA3ZzXZnKw/ZuJ4jfcGggIY6ykLYVBlIQLKrzEyIcQCYCVwBLgN+H+e/x4FXhdC3NX21Upfs2zZMnJycggODmb27NnN7QUFBQghiIiIaP6zZEnbFUkKCgqYOXMmYWFhZGVlsXr16uZja9asIT09nf79+/Puu+82t9fU1DBhwgRMJlOXvDdFUbqG1VbOtj33aNqSEqYxNP22Ln1u/eZ/UrnyTq9gJ/zinxH3s78ENNiRUrKv1MI/d1X5DHYSwg1cNyaGSYMiVLDTBfwd4bkPWCmlnNuq/VUhxErcmxL+NZAdU7qG02mjqOR9TPV5RIZnkpZyHXp9YH97SUlJ4eGHH+Z///sfFot3ndmamhoMhjN/9G688UamTJnCJ598wieffMKsWbM4cuQIiYmJ3HPPPXz00Uc4nU5mzpzJrFmz0Ov1PPjggzzwwAMBLcehKErX27p7IbbGyubXOl0wU8a/jBBdk7sipcS0Zjl1nz7jdSzq8nuJ/O5dAZ1Gq25wsO6YiTKT9waCegE5A8MZkxKKTi017zL+BjzJwDttHPsH0PXZZEqnVVZv56uNV2Oxlja3hYb0Z+aUj4iPvSBgz7nuuusA2LZtG8XFxWd1j8OHD7Njxw4+//xzQkNDuf7663n22WdZtWoVd9xxB/X19Ywa5V4aajQaqayspKCggPz8fJYvXx6w96IoStcrLv0vBcVva9rGjlhMVOSwLnmedLmo/WAJ5g1/1x4QOmJmLSFi8g0Be5bTJdld0sD24gZcPnYQ7B8ZxLTMCGJUWYgu5+/f8F4gs41jQ4F9gemO0lFvvN+53wYs1lI++cr/em8/u+7MxWbPZNCgQQgh+N73vsfTTz9NQkKC1zm5ublkZGRoRmrGjh1Lbm4uAElJSezevRsAnU5HbGws11xzDStXrux0/xRF6T6N9jo277pT0xYXPZ6RQ+/rkudJh42qtxdh2fWx9oDBSPzNfyF0dOBKQ54y21mXZ6KqwXsDwSC9YPKgcEYkqbIQ3cXfscKFwANCiB95amchhNALIX4MLALu7qoOKuePhIQEtm7dSmFhIdu3b8dkMnHTTTf5PNdsNhMdHa1pi46Obs7NefHFF1m4cCHz58/njTfeYPny5Vx66aVYrVYuu+wyZs6cybp163zdWlGUXmTnvgdosJweCRZCz5QL/oZOF/gRD5fVTMUrt3kFOyIkksT5rwcs2LE7JRsLzPxnb43PYGdQrJEfj41lZL9QFex0I38/Uf8EonBPazmFENW462npATPwzxb/aFJKOSjQHVXOfREREeTkuEeT+vXrx7Jly+jfvz91dXVERUV5nVtXp10eWldX1zziM27cONauXQtAaWkp9913Hxs3bmT69Ok8++yzpKSkMG3aNAoLC9U3FEXppcoq1nM4XzsFPXLor4mLGR/wZzlNFVS8Mhd7ca6mXReVRMJtr2FMyQrIc07UNvJ1nok6m/cGgiEGwcXpEWTGq7IQPcHfgGcN+Kxfpihnrel/eCm9P1rZ2dkcO3YMk8nUHOTs3r2bn/70p17n3nvvvSxdupTQ0FD27t1LTk4ORqMRu91OeXk5SUlJXftGFEXpMKfTyqYdt2raIiOGMmbEowF/lqOyyL17ckWhpt2QmE7C/JUY4jq/7N3mcLGpsJ6Dp3yXhRiaEMxFgyMIUWUheoy/Oy3PDtQDPUvcZwOjgbeb7i2EGAzkA/UtTv+DlHKJ53gwsByYBTQAT0kp/9TOc+4F7gdCgVXAnVJKW4tnvQZMAoqABVLK1f5c29v4m1PjdNr49//SNQnLTUJD+nPtZfkBW63lcDhwOBw4nU6cTidWqxWDwcD27duJiYlh6NChVFdXc/fddzNjxgyvqSuAYcOGMW7cOBYvXszSpUv59NNP2bNnD6tWrdKc98UXX2C1WrnqqqsASE9P58svv2TgwIHYbDbi47t+K3pFUTpuz4HHqTMf1rRNmfAKBn1oQJ/TeGI/FS/PwWWq0LQHDRxDwq2voI/o/PeI/Ep3WYgGu/eoToRRxyUZkaTFqg0Ee1pPpIWXAEtxFx319cmOkVJ6r9uDx3AnSA/CvWrsKyHEfinlZ61PFEJcBjwAfMfzvH/j3jTxAc8pbwMbgSs8f94TQgyVUpb7ce05Sa8PZuaU90RkIgAAIABJREFUj9pcpRXIpelLly5l8eLFza/ffPNNHn30UYYPH85DDz3EqVOniIqK4nvf+x5vv316ZcYdd9wBuPNzAN555x1mz55NbGwsaWlpvPfeeyQmnt7a3WazsWjRIj744IPmtueff5558+Zhs9l44YUX0Ov1AXtfiqIERlXNLnKPPKVpG5p+O/0SpgX0OdajG6l89Q6kzaxpDx5+CfG3/BVdcHin7t/Q6OKbfBPHqhp9Hs9ODmFiWjhGvRrV6Q2Er+mENk8WYiwwHAhpfUxK+XfvK9q911Ig1ccIT5CvgEcIcQKYI6X83PN6CTBUSum1flAI8Q+gQEr5kOf1pcBbUspkIcQw3KvOEqSUJs/x9Z7jL7Z3rT/vKycnR27btk3TZre7N5gKCgry5xYaLad0AsG9D8+/MdfnERGeSVrKtQHfh6ev6cy/b2etXbuWGTNmdPtzld6vt342XC4Hn66dRFXNjua2sJABXP29XIxB3qO9Z6th96dUvfUrcGqDkbAJPyT2J79HGM5+xEVKyeFyGxsLzNic3j9DY0L1TM+MJDmy+78n+KMrPhtCiO1SSv+X/PYAv0Z4hBAxwMfA5KYmz39b/kt3KOBpR6EQQgJfAIuklBVCiFggBdjd4rzdwDVt3CMb+KDVuf2EEPGeY8eagp0Wx7PPdK2UspJznF4fTPrAwO0xoSiK0hEHjv5JE+wATBy/PKDBjvnbt6h5/1Fo9Qt9xLS5RF/9IEJ39iMudVZ3WYjiWu+dknUCxqWEMT41DINOJSX3Nv5Oaf0fEA9MA9YD1wK1wFxgChCIn6AVwIXALs+z/gq8hXvqK8JzTm2L82uBtoY+Inyci+f81seajg/w41qfAY8QYj4wH9yrj5pWD7U4zpgxY/zaXbg1p9OpyiT0cg6Hgz179vhMvu5qZrPZ6/OmKNA7Pxt2ZzFltb/TtIUaZ5J3KJK8Q2s7/wApiTv8AXGHP/I6VDHiRxyNugi+/vrsbg1U6+Op0Cchfez+HOKy0M9xgvpjNjYcO6tHdDmnhOMNeirrXRR8vJ6BYU76UgULf38CX4Y7j2WT53WxlHI7sFYIsRz3Pj0/70xHpJRmoGkuqMyT3FwqhIjCvfQd3EvjrS2+bisSMHuO0+JcPOe3Ptb6Xu1d21bfVwArwD2l1XqosDdNaSmBZ7fbueiii9SUltKr9LbPhpQuvlj/HSSnp5iMxjiu/O47hIZ0fiWldDmpWfUI9a2DHZ2e2B8/SeqF15/1vasaHKzLM1Fu9k4vNejcZSFG909AJ9J8XN07FFbW8/yaQ9Ra7IARLBAdGsQvLx3OoPjO5TKdK/wd1+uPexrIiTvgaPkT+H3gykB3jNPTZUJKWQ2UAmNbHB8L5Hpd5Zbr49wyz5RULpAhhIhsdTzXj2sVRVGUs3Ck4BXKKrSbgV445tnABDt2G5V/X0D9Jm0FJBEUQvyclwg/y2DH6ZJsO17Pqj3VnPIR7KREBTFrbBxjU8J6dQ0su9PVItg5rdZi5/k1h7A7vVeXnY/8DXhOAjGerwtxT2M1GdKRBwohDEKIENybFuqFECGetklCiOFCCJ0n1+Y5YK2UsmlK6e/Aw0KIWCFEFu5q7Stb3FcKIWa0OHeeEGKkJ//n4aZzpZSHcU+bPep59rXAGNzLz9u9VlF86YmpLEU5lzRYTrBj7yJNW0rSZaQPvLnT93ZZ6ihfMRvr3s817bqwGBLueIPQkTPP6r5lJjur9lT7rIFl1AumZ0Rw1chookN690pQl0vywc5ir2CnSa3Fzs6i6m7uVc/wd0prA+4g57/AG7iDhcGAA7gF+LADz3wYaLmz1M24p8sO4c4VSgLqcCct39jivEdx78NTCFhw79HzGYAQIhX3VNReACnlZ0KIp4CvOL2XTstn3oA7iKnGvQ/PLClluZ/Xdpher8dqtfbIlIfS9RwOByEhXgsXFUXB/QvB5l13YXec3jndoA9n0oSXOr3bsLO2jIqX52IvPahp18f0J2H+SoL6dej3ccBdFmJLUT37Tlp8Hh8ca2RqRgThxt4d6Jyqs/LN0XK+zSunpsF3sNOk3OR7s8Tzjb8Bz2Lcq6QAnsadVPwTIAx3sPNLfx8opXwM9546vrzdRjuejf/mev60NgNY1nLaybMpoc+NCaWUBZ5r2npWm9eeDZ1Oh06nw2w2ExQUhBDC7//RHQ5Hcw6Q0ntIKZFSYrfbMRgM6Dqx6kNRzmdFJ96juPQDTdu47P8jIqxzFYjs5flUrJiNs6pY027oN5SE+a9hiOnf4Xser2nk62MmzD7KQoQGCaamR5IeZ+y1ZSFsDic7Cqv45mg5h076v9glMbJv/MLm707LeUCe52s7cJ/nT68gpXyzp/twJiEhIUgpcblcuFz+z5fu2bOHiy66qAt7ppwNIQR6vR6jsfd+81OUnmazVbJl9wJNW2LcFIZn3tWp+zYW7aHilXm46qs07cbBE0iY9zK6sJg2rvTNanexsdDM4XLfG+oPTwxh8qDwXlkWQkpJQUU9G46WszW/Eovdu1hpe6JDgxifFttFvetd2g14hBCjgWopZXEbx1OBWCnl3q7o3Pmm6YdkR3b/lVKqqTBFUc5J2/beh9V2qvm1Tmdk8oRX0Imznw6yHlpP5cpfIBsbNO0hI79D3M+eQ2f0vzSFlJJjVY18k2/CYvfOxYsM1jEtI5LUmN5XFsJktbMpr4JvjpZzosb39FuTYIOOrOQo8srNmG2nk6+bVmkF9ZGdoNsMeIQQ1wDv4t5s0GfAAyQAm4UQ10opP+mC/imKoijnoJKyzzlW9LqmbfTw3xITNfKs79mw40Oq3l4ELu2KqbALZxH7oycQev/3OqtvdLLhmJmCat9lIUb3D+XCgeEE9aKNalwuSW5JLRuOnmL38RqcrbOpW8lMjODioYlcODiekCA9dqeLnUXVbNlzgIljRjA+LbbPBDvQ/gjPHNzFPXe2dYKUcpcQ4i3cK6ZUwKMoiqJgd5jZtPN2TVtM1Ciyh599SULT169R+8FSr/bIS+8k6gf3+T21LKXk4CkrmwrrafRRFiLWUxaiXy8qC9GRBOTIEAMXZSZy8ZBE+sdoR7uC9DompsfTUOhgYnrfK6zcXsAzCfBnovW/uHdFVhRFURR25T5MfUNB82uBjikT/oZe1/GpISkldZ/8EdOXL3odi/7hw0ROm+P3vWotTr4+ZqKkzndZiPEDwhg/IAx9LygL0ZSAvOFIOYfL2k9A1gkYPSCGqUMTGZUag0EtovCpvYAnDijz4x6nPOcqiqIofVx51SYO5j2nacsaspCEuIkdvpd0Oqj+10M0bF2lPaAPIu6Gpwib8P/8uo9LSvaWWthaVI+PQR2SIgxMz4wkLqzj5X8CqaMJyP2iQpg6NJHJGQnEhPW+PKPepr1/3WrAnwrhyUBNYLqjKIqinKucrkY27riVlnWlI8LSGTtySYfv5Wq0UPXG3Vj3f6lpF8Yw4mcvJ2T4VL/uU1nvYG2eiYp632UhJqaFk50c2qM7JXc0ATlncDxThyaSmRihVol2QHsBzxbgR8B7Z7jHjz3nKoqiKH3YvkNPUlunrfgzecIKggwdq9Xkaqih4pVbaSzUppDqwuNIuO1vGAeOOeM9HC7JjuIGdpd475QMkBodxCUZkUT10E7JZ5OAPHVoIjmeBGSl49oLeF4APhZCbJRSPuvrBCHEvcD1dE0tLUVRFOUcUVOXy76DT2jaMgfNoX/Sdzt0H0d1CRUvz8FRdlTTro9Lde+enJh+xnucrLOz7piJGov3lFCwXjBlcATDEoN7ZHTkrBKQhybSP9r/5faKb20GPFLKT4UQfwb+JISYA3yEu6wDwCDgamAU8GxTiQdFURSl73FJJxu3z8MlT/8ADwnuxwWjn+nQfewnj7h3T649qWkP6p9FwvzX0Ee1X2i00eliS1E9uSd9l0rIiA/m4sERhBm7N6m3wwnIqTFMHaISkAOt3QwtKeV9QoidwIPAQ60OHwB+LqV8q6s6pyiKovR+h/KWUVG9WdM2cdwygo3+7+BrK9hBxSu3Ii21mnZj5iQS5ryELjSy3euLqm2sP2bG3Oi9k31YkI6pGRGkxwX73Z/OUgnIvc8ZU9I9ZRveFEL0BwZ6mo9LKUu7tGeKoihKr2eqz2dnrvb34YEp15KWcr3f97Ds/4qqvy9A2rUjM6GjLyPupj8jgtoOVCx2F98WmDla4bssRFaSuyxEsKF7RkqaEpA3HC2nRCUg9yp+r8HzBDgqyFEURVEATyX0nbfjdJ4u8xAUFM3Escv8/uFdv+U9qv/1ELi0IyDhU24k5rrFCJ3vBF0pJXmVNr7JN2N1eCf8RgXrmJYZyYDorh8tUQnI54ae3XRAURRFOWcdK/o7pae+0LRdMOqPhIWmnPFaKSWmr1ZQ9/FTXseivr+QyO//ss2gyWxzsj7fTJGPshACd1mInG4oC9GRBOSokCCmZCaoBOQepAIeRVEUpcMs1jK27blX09YvcSZDBs8747XS5aL2oycxf/2q9oAQxFz3OBEX/dT3dVJyoMzKpqJ67D52EIwL0zMjM5LEiK4rC2FzONleWMU3KgH5nKMCHkVRFKXDtu7+JY326ubXen0oU8a/fMapLOlopOqd+7Hs/FB7QG8k7uY/Ezbmcp/X1VgcfJ1nptTkuyzEBalhjE3pmrIQKgH5/KACHkVRFKVDjpd8QOGJf2naxo54nMiIzHavc9nqqVx5F7bD6zXtIiSC+DkvETJkstc1TpdkT6mF7cd9l4VIjjQwLSOS2C4oC6ESkM8vKuBRFEVR/NZor2Xzrl9o2uJiLmDEkHvavc5prqTilVuxH9+jaddFJpIw/zWMKSO8rik321mXZ6aywbssRJBOMHFQONn9QgIaXDhdkv0ltWw4cordxSoB+XziV8AjhLgfSJVS/tLHsedwL1N/OtCdUxRFUXqXHXt/g8Va0vxaCANTJvwNna7tHyeOqmIqXroFR0WBpt2QMIiE+SsxxKdpz3dKthfXs7vEgq9wY2CMkUsyIogMDlyA0ZyAfLScGotKQD4f+TvCMwdoa8vMXcCvARXwKIqinMdOlq/lSMEKTVv2sPuJixnb5jWNJQepeHkOrrpTmvag1FEk3Po39JEJmvaSuka+zjNTa/XOkwkxuMtCDE0ITFkIlYDct/gb8KQBR9o4dgx3qQlFURTlPOVwWti04zZNW1TEcMZkPdzmNba8zVS8ejvSqg0mgodeTPzsF9CFRDS3NTpcbC6qZ3+Z77IQmfHBXJweQWhQ5wINKSX5FfV8c7ScLfkVWO3eOzO3lBwVwsVDE5mSmUB0qEpAPpf5G/A0AAPaOJYK+N7iUlEURTkv7DnwGKZ6bUHPKRNeQa8P8Xm+Ze//qHzzHnBo98oJHXcVcTc+jTCcDh4KqmxsyDdT76MsRLhRx9T0CAZ3siyEyWpnY14F36gE5D7L34BnPbBICPGelLI5uBFCBAP3eY4riqIo56HK6u3sP6LNahiecRdJCVN9nm/e+DY1qx4BqQ1gIi65hej/9zDCMx1ksbv4Jt9MXqXv35lH9gthYtrZl4VQCchKS/4GPI8B3wKHhRBvAidwj/jcDMQDs7uic4qiKErPcrnsbNwxDylP59SEhQ5kfPaTXudKKTF9sYy6/z3rdSzqikVEfud2hBBIKTlSYePbAjM2H2UhokP0TMuMICXq7KaQOpyAPCSBi4eoBOTznV8Bj5RytxBiJvBH4H5AB7iADcD1UsrdXddFRVEUpafkHvkj1bXab/GTx79IUJC2erl0Oan59+PUf/um9gY6PbGzniB80o8AMNmcrD9m4niNdyAigLEpoVyQGo6hg2Uhzi4BOYlRqdEqAbmP6Ejx0C3ANCFEKBALVEsp258IVRRFUc5ZtaZD7DmwWNOWPvAmBiRfoWmTDhtVb92HZc+n2hsYgon/+fOEZl+KlJLck1Y2F5lx+MgTTgg3MD0zgoRw/8tCqARkpSM6vPGgJ8hRgY6iKMp5TEoXm3bcist1Or8m2JhAzhjtdJXLYqJy5R3Yjm7StIvQKBLmvUxweg7VDQ7WHTNRZvLeQFAvIGdgOKP7h/pdFkIlICtno82ARwjxCPCKlLLE83V7pJRySWC7piiKovSUw/kvcapyg6btwrF/IST49L45zrpyKl6ei71kv+Y8fXQyCfNfQ5c0lB3F9WwvbsBXvnD/yCCmZUYQE3rm372dLkluSQ3fHCln9/EanLL9BOQhSRFcPEQlICuntfcpewz4DCjxfN0eCaiAR1EU5TxQ31DMzn33a9oG9LuCwak3Nr92VBRQvmIOzsoizXmGpEwS5q+kKiiRdXurqWrw3kAwSC+YPCicEUlnLgtxqs7KhqPlbFQJyEontRnwSCl1vr5WFEVRzl9SSjbvugO743Tir8EQwaTxLzYHJ43F+6h4eS4uc6XmWmPaOKLnvMzWKiN7S2t8loVIizVySXoEEe2UhbDZnWwvUgnIgWazO3l/Ux6rt56iVH+Y6yZnEtyHRr9U8VBFURSlWUHxO5w4+bGmbUL2HwgPGwiA9fA3VK68E2mr15wTMmIG1h8+w/tHndTZvPNqQgyCi9MjyIz3XRbibBKQpw5NZLJKQPbL9rxTXP3kfymtbgDg1U2f0z82jI8evIoLMpN6uHfdQwU8iqIoCgBWWwVbd9+taUuKn8qwjDsAaNj1MVX/uA+c2qml4AnXknvhQxw86nvKaWhCMFMG+y4LoRKQu9ap2gZ2HCvnJ8/8jzqLdtfr0uoGrn7yv+Qvv6VPjPT4HfAIIeYDdwLDAa89vqWU5//flqIoynls2557sTVWNL/W6YxMnvAyQugwr3+dmg+WQKtkYefkeXw2eD4Nld65OhFGHZdkRJAWq/2RoRKQA6+m3kbu8Sr2FVWyr6jS83UV5XXtB5Gl1Q38e3MeN0wd1k097Tl+BTxCiJ8DzwOvA2OBV4Eg4P8B5cBbXdVBRVEUpeudOPkp+ce1mwaOyXqUqIjh1H76DKbVL3hdUzb5V2xL/TH42C05O9ldFsKoPz2qoxKQO6/BZmf/8armgGbf8Ur2FVVRXGk+63vmnawLYA97L39HeO4BnsS9EutW4AUp5Q4hRCywFqhs51pFURSlF7PbTWzaebumLTZ6LCMz76X6nw/RsOWfmmNSZyD3wocpTL3c614xoXqmZ0aSHOneQLCjCchjUmO5eEhin09AbrQ7OVxa4xmx8YzcHK/iWFlt60G2TstMjgrsDXspfwOeocDXuMtJuAAjgJSyWgjxBPAEsKxLeqgoiqJ0qZ25D9FgOd78WqBj8pi/Uv3GPVhzV2vOdRpC2T75/yhPnqJp1wkYlxLG+NQw9AKOlZvZcOQUWwsqVQJyO5xOF8fK6ppHapoCnMOlNTic7f+9+SM4SE/WgFgOl1RjafSeduwfG8a1kzI7/Zxzgb8BjwXQSSmlEOIkkAE0batpBlK6onOKoihK1zpV+S2Hjv1V05aVvgDXu8/RmL9N095ojGbL1D9RG5etaU8MNzA9M5IgneTLAydVArIPUkqOV5ibR2qaApsDJ6qw+ghEOkqvEwxPiWVUWhyj0uLd/x0YT0a/KPR6ndcqLaB5lVZfSFgG/wOevcAQYDWwHnhICJEPOHBvSniwS3qnKIqidBmn08rGHfOgxY45EaGD6b/mAI2leZpzG8KS2XLJX6iPHNTcZtDBhNQwdC4b/9xyTCUg4w5sTtVaTk9FHa9sTiY2nSFvyR9CQEa/aEYNPB3YZA+MY1hKbLuBywWZSeQvv4V/b85j9cZdfHfKOK6dpPbh8WUF7lEdgN/hDnya9hw3AdcEuF+KoihKF9t78AnqTNrfV4cdiEC2CnbqojLZcsmfsYWe3q8lIVyPy97AP7453mcTkKvN1ubk4dzjpwOcijprQO6fGh/RPFKTPTCOUWlxjEiNIzzE/wKrLQUH6blh6jCSHSXM6AOrslrzK+CRUr7b4uujQohsYAoQBnwrpaxo82JFURSl16mu3cO+w7/XtKVUJBB9okHTVpkwjm0XPY3DGAm4c3Xq6018dri83fufTwnI9VY7B4q1q6L2FVVyoqr+zBf7ISEqhNFpTUFNPKM8X8eEe+0Ao3SCv8vSpwE7pJRmACllPe5RHoQQ4UKIaVLKr7uum4qiKEqguFwONm6fh5Snq5cbGw1kHA3XnHcyZTo7Jy3GpQ8BoK6+nvyTFdidbeecnMsJyI12J4dKqjWrovYVVZJ/qi4gK6OiwozuoKZFYDMqLY6k6LDO31w5I3+ntL7CPaKzxcexLM/xvjMRqCiKcg47mPcXKmu0CcnD8uIJcp7+Nl6U/kP2jV+E1BmwOxwUnaqk2ux7RCPYoOPC9HguHnJuJCA7nS7yymo1q6L2Ha/kSGltQFZGhRj1jEyNa56OagpsUuN7/9/N+czfgKe9f6FgoPMp5oqiKEqXM5nz2LX/d5q2xIpwEqtOj+4cGTGXwyNvAyGoqDVxvLwSp8s7EBiSFMHUIUlcMDiuVyYgSykpKjc1j9Q05dsEamWUQa9jeEqMZlXUqLQ40pPcK6OU3qXNgEcIMZjTicoAOUKIiFanhQJzgaKA90xRFEUJKCklm3bOx+k8vWTcYNcx9Fi8+ziC3HH3UThkFja7ncKyCuoatMvLmxKQpw5JJLmXJCBLKSmrafAkDzfl2bgDnECtjMrsF306sEmLZ9TAOIb2j8HYCwM9xbf2RnhuAR7FvV5R4i4t0XKkR3peO4C7uqqDiqIoSmDkFb7GyfIvNW1DCuIJthtw6oLYNfExSgd8h1PVtZyoqMLlSVzpTQnILVdGufNs3FNSlabArIwamBDRPFLTlDw8IjWWsOCzWxml9B7tBTwrcZeNEMCXuIOa/a3OsQGHpZRVXdE5RVEUJTAaLKVs2/MrTVtsdSjJpyKwG8LYftFTFEePoeB4CfVWG9CzCcj1Vjv7i6u8SiuUBGhlVFJ0aPNITdPqqOyBcUSrlVHnrTYDHillIVAIIISYiXuVVvuFUBRFUZQeZXe62FFYxd4aA6HHKpgwKA5Lo5NP196C3VHbfJ7OKRiel0BjcBybL/4zB11JnCwsxmjQMXVoYrclINvsTg6dqPYqrZB/KjAFLaPDjM3BTPOeNmplVJ/k7z4867q6I4qiKErnFFbW8/yaQ9Ra7EAQe9bnYfj2GFnBnxOn/0JzbkZhHC7DYNZc+BS5dUZSYxzcclFGlyUgO5wu8k7WapZ75x6v4nBJDU5X59d8hxoNjBwYq5mOGpUWz4C4cLUySgHaT1rOp+V+4+2TUkq/qo8JIRYAs4HRwNtSytktjl0K/BVIAzYDsz0jTQghgoHlwCygAXhKSvmndp5zL3A/7sTqVcCdUkqb59hg4DVgEu6E6wVSytX+XKsoitIb2Z0unl9ziDqrnbjIcIKDgnBJyWDXUSJsj2NvEcNEmYKJaMjhw/GLGdy/P78dGrgEZJdLUlRh0qyK2ne8kgPF1djsnV8ZFWTwrIxqsdx7VFo8gxMj1coopV3tjfCsw/+ApyNKgKXAZbgDCgCEEAnA+8CtwEfAEuBdYLLnlMdwV20fBCQDXwkh9kspP2v9ACHEZcADwHc8z/s3sNjTBvA2sBG4wvPnPSHEUClluR/XKoqi9Do7CquwuwSj09MwGtzf2mMrdhFTdgtliadXKgkXJFVOw/KTFdw7NPWsE5CllJysaSC31e7DucerMFsDszJqSLJnZVSLUZuh/aMJMqiVUUrHtZfDM7srHiilfB9ACJEDpLY4dB2QK6X8l+f4Y0CFECJLSnkQ+DkwR0pZDVQLIV7GPVLkFfDgXmH2NyllrudeS4C3gAeEEMOACcD3pZQWYJUQ4h7geuDF9q4N3N+CoihK4Jyqs/LBzmKGDkgmWLhILvqcxNJvCDV9xJ5s7ZqSAZYLmPTLD9EFhfh9/yqTtbkA5ulK35VUmQMz8J2WEKlZ7p2dFseIAXGEBvu7VZyinFlv+jRlA7ubXkgp64UQeUC2EKIMSGl53PN1W0VLs4EPWp3bTwgR7zl2rFUC9m5Pe7vXSikrO/62FEVRuobd4eSjvWXsK62nf2I/4k1HufCbXxNircCpc7Fl3EnN+REykUtu+LrNYMdsaWR/cXVzQLPvuHtfm0CtjOoXE9ZcVqEpiXhkqloZpXQPvwMeIcRo3PvyTAdigSrcy9aXSCn3BqAvEUDranS1QKTnWNPr1sfaulfrc2lxr9pW59cCA/y41mfAI4SYD8wH6NevH2vXrm2jWx1nNpsDej/l/KI+H32PC0GDLpxyGUWDLhKDIYh+MdFEVR9gytcLMDjcxT/z06qxhp6ulYWEsKhH2PDNFhqdLoqqbORX2SiotFJQZSO/0kppXeenogDCjToy4kMYHB9MelwI6fHBDI4PISa06UeOEyjHVlrOztKAPFLpgL76fcPf4qEX4s7psQAfAidx59FcDVzpKR66vZN9MQNRrdqiAJPnWNNra6tj/tyr6WuTj2Ot79XetT5JKVcAKwBycnLkjBkz2jq1w9auXUsg76ecX9Tno2+w2F0UVTdSUG2juKYRhwt0zkaSy7fRr3QDSaUbCGtwj+a4hKRoQDXHU7S/1+lsM3hldyb7ik5wpDQwK6PCgg1kt9jHpmn0JkWtjOrV+ur3DX9HeJ4E9gGXtpwKEkJE4q6a/iTw/U72JRd3/kzTvcOBTNx5PdVCiFJgLNC0tnKs55q27jUW+GeLc8uklJVCiFwgQwgR2eK9jAX+caZrO/n+FEVR/FZrcVJQbaOgqpEykx0JGG3V9Cv9ln6lG0gs29w8mtPEFG5jz8iTNBq1q6GMNj2b1ybzXmXeWfUlyKAjKyVWs9x71MA4BidFodOpwEY5N/gb8EwGftZ640EppUkI8QfgdX8fKIQweJ6rB/RCiBDc5Sn+DTwthLge+Bh4BNjjSVgG+DvwsBBiG9APuA2Y0+K+EpgppVzrOXelEOItoBR4GPfO0UgpDwu07B2+AAAgAElEQVQhdgGPCiEeBn4AjMGdtEx71yqKonQVKSWnzA4KqmwUVjdSbXGClETU5ZNRuoGk0vXEVu5DtLF41iWkz2AHwKWT5DfGnrEPOp1wr4wa2CKwSYtjSLJaGaWc+/wNeM409tmRsdGHcecCNbkZWCylfMwT7CwD3sS9D88NLc57FPc+PIW4p9b+0LQkXQiRinsqai+AlPIzIcRTwFec3kun5TNvwB3EVOPeh2eWlLLcz2sVRVECwuGUnKhrpKCqkaLqRhrsLoTLTlz5LkZ6pqrC60+c8T4Syf70Cp/BDoAjyEV5nFkzMT8oMbJFhW93EnHWgFi1Mko5b/n7yd4MPCSEWN1qSisc9wZ9m/x9oJTyMdx76vg6thrIauOYDXdl9rk+Ds8AlrWcdvJsSuhzY0IpZYHnmrb62Oa1iqIoneErHyfIVkvSyW8ZXrqBxJObCHL4tyrqlDOcdcGR6IYfJi6m/co/k4e5mHPFd8j2rIyKCuve2liK0tP8DXgewr0iq1AI8V/cUz3JwJW4R0FmdEXn/CWlfLMnn68oitKeWouDgupGTT5OuKmQtBL3VFVcxR4ELr/uVWQYyMd1aXzdGM24URuYOOhbv667/fIrGDp4ZCfehaKc2/ytpbVFCDEZd17NZUAc7mXpXxK4ZemKoijnBSklZWYHhVU2CqobqbE4ES4HsRW7yfJMVUWYj/t1L4cwkB+RTW7YON4pTWJrfj1XjlzN7JHvYDT4t4zcYOhHxsDrz3yiopzH/J6slVLuwV3HSlEURWnF4ZQU1zZSWN1IYbUNi11iaDSRdHIjg0s3kHRyI0H29qedmpgNURyJHM/hqAnkRYzmQGk9m3YWMrb/Zv5w9X+ID6/xeV1Kv8uprN6BrfFUc1tIcH++c9FH6PVqcz+lb/N3H567cRf6bL0xoKIoSp/VnI9TZaO41p2PE2Y+TnKJexQnrmIXOulfwcyykIEcjprAocgJnAjLBKGjrt7KN1sKCXbt5/EffEhyxAGf18bH5JAz9i8kxV+E02mjqOTf7N23mtGjvktayrUq2FEU/B/heQb4oxDic9xL0D9U1cMVRemLaiwOCj1BTpnJAS4HMZX7GFK6nn6lG4gwFfp1H7vUcTQki4L4CzkUNYFaY2LzMZfLRd7xcobGWXjqhx/jtPwLX4thQ4L7MT77STIH3YIQ7iKgen0w6QNvoDAvmfSBMwLxlhXlvOBvwDMQuAn3EvJ3gTohxL+Av0sp13dV5xRFUXqar3wcg72ehLJNjCnZQNLJbzE2tq5W41uVM4SvrBkci70Qe+ZU7EHhXucYBVw1Lom0izey99Dj2C3e99aJILKGLGR01u8wBrXeOF5RFF/8TVo+iXuU5xlPTa2f4d7LZp4Qogh4Q0r5u67rpqIoSvfxlY8TWl9Cv5L1DCvdQHz5TnTSceYbAYca41htyWB1QwanorOYMjadyDDvKaZgg45ZF6QxJGYH2/fcwo78Qz7vNyD5SnJG/4moyGGdeo+K0td0eIcpz4qs3wgh7geuAF7EvWxdBTyKopyzLHaXO8BpysdxOomp2k9ayQb6la4nsu6YX/exSx2brQOag5xCRwyhwUFMGZXGuAFxPq+5YFAcV2XbOHxkHl/t/9jnOVERw8kZ82cGJP/grN+jovRlZ7WlphBiOu7prVlANLAtkJ1SFEXpDjUWBwVV7lGckyYHekcDiWWbGemZqgq2Vft3H2cwX1rSWd2QwTrrIOpcIc3HRmX0Y+LIVHQ6ndd1ceFGfpIThzQtY92Gv+CS3svMgwxRjBnxGMMz70KvU5sFKsrZ8jvgEUJk4Z7KuglIw12S4QXceTy+x14VRVF6EVfLelVVjdRYnYQ0nKRfyQYuLN1AfPl29C7/9rbJs8eyusE9irPVloKT0wFNanwEV+QMJjomimqL9/2EgO9mJTE6fg37cn+L1XbK6xwQDBl8K+NGLiU0JOls37KiKB7+LkvfBozHXYllFe4gZ11XdkxRFCUQ7E7JiVpPvaoaG5ZGJ9HVB+hXsoFRpRuIrj3i130cUrDVNoDVDRl80ZBBvuN0MU6dTjB1eDJXThjMZeMGkl9t5fPckz6DnUHx4fxwZBlFBXexrXi7z2clxU8lZ8xfiI+dcHZvWlEUL/6O8JQBPwU+kFJau7A/iqIonebOx7FRUNXIidpGZKOFhFNbGVKynqST3xJirTzzTYBaVzDrLIP4oiGDtZZ0alpMVcVHhnD5+DRPkJNGXGQI+0tqeXNjPuVm7107gg06rh5lIMz2e3btesvn88JCU5kw6mkGp/4EIcTZvXlFUXzyd5XWlV3dEUVRlM5oyscpqHbvjxNsOUW/0m8YV7KBhFPb0Lv82zqswB7tHsWxZLDFOgAH+uZj49L/f3t3Hh9ldS9+/HNmyWQjCYQkhEA29i1CEtwVsLQqaFvQn+W6Ikmrvbf3trfX7sutvV2sV6u2vVbtgAuIVi0uVFEB2QIBBUWQVSAJIRm27PskM+f3xzOJIZmEgcxkmXzfr9e8Yp7nPGfOEw/PfOesw5mfmcr8rBQuHZuA2Wx0Y1U3NGPfcoQdx7wHUpeMCmNm3OscLXiY0676TufNplCmjP8hk8f/EKul81R1IUTPXcgYnnCMncpnYeylVYaxoehzWuvO/4KFECKA3FpzuqaFQk9LTlVDC1GVh0go3cI4Rx7Rlb4NLXRpxa6mRNbWp7OuIZ0jzcMAo3UlItTKTRmjmZ+Vwo0zUkiKjTznWq01W4+c4bVdxdQ1dZ6mHhNmYf74zyg/+SsOHyn0+v4pSf+PzKkPExmReiG3L4S4QL6O4RmBEdyMB4qAk0A6xiytf1dKzdZanwpUIYUQAs4dj1NU0YSzqYHhp3cx2pFHdmkeoY2+7X5T4w5hU0MK6+rT+aAhjQp3WNu5sSOimZ9ltOJcOzkJm9XsNQ9HVQMr8gs4fKrz/lgKmDWmgljXwxQf2+D1+qHRGWRnPMGIuNk+lVkI0TO+tvA8DAwFrtFab209qJS6EmMQ8x+AxX4vnRBi0GtodretclxS5cRcX0a8I48ppXnEnf4Qs8u3rqrjzVFta+NsbxxFs6erymoxMXdqEvOzUpifmcq4kTHd5tPscrNmbylr9pbS4u683UNyjJMr4ldw0mHnDO5O520hsUyf/BvGpn0Tk/IeTAkh/M/XgOdG4Eftgx0ArfU2pdTPgYf8XjIhxKBV0dBCUet4nOpmhlQdIaF0C5c58oip2O9THm4NnzQltgU5B5tjae2qGjksgnmZKczLTGFuxmiGhPm2vs2hk9WsyC/gZHXnuRshZjdzUzfgrHgUh6O803mlzExI/zcyJv0KW8jQTueFEIHla8ATCZR2ce6E57wQQlwUt9acqvGsj1PhpKaugdgzu9pacsIafOsxr3Nb2dyQwrqGdD6oT+Ws2xgArBRcPj7B6KrKTGV62vALmgVV29jMa7uK2XrEe5fZ9IQDjDQ9Qu3pfV7Pj4ify8yMx4mJmuLzewrhb01NTaxatYp169bhcDhYuHAhNlvnbU6Cla8BzyGMRQff9XLuTuCg30okhBgUmlv3q/KMx3HXlhF/chtjS7cw/NSHWFwNPuVT2hLZNqsqv3E0Tdp4rMVE2Fg0PZn5WancMCOZ4VFh58mpM601O46V8fePiqj1Mih5eOhpLh3+DLVV/6TWy/WREelkT/sjoxK/KtPMRZ/atWsXN998Mw6HA4Bly5aRmJjI6tWrycrK6uPS9Q5fA55HgBeUUgnASsABjMDYQHQuRjAkhBDdqne6OV5hjMc5UdFEWNUxEhx5ZJbmEVP+GYrOY2K82d2U0Bbk7HfG0dpVNS05lnmZKczPSuWKCSOwmDtv5+Cr09WNrNhewAFHdadzJuq5esRrmBqWUlvVeQyRxRzBtIk/Z9LY/8RsHjzfoMWF01rjdDpxOp00NTX59PNC09TX17Nq1SoaG8/tinU4HNx8880UFBQMipYeX9fhWeGZlv5rwN7u1Cngfq31ykAUTggxsGmtqWxwUVThpLC8idPVDcSe+Zh4Rx7XluYRXu/wKZ8Gt4W8xmTe98yqOu0yetHDQizclDWK+VmpzMtMITluSI/L3OJy894+B2/vKaHZ1TEA04yP2sBo659prnN4GZIM6cl3M2PK7wkPG9njsoie01rT0tJyQcHCxQYWF5Omudm3rUwCxeFw8Prrr7No0aI+LUdv8HkdHq31M0opOzABYx2ecuCQ1trbv3khxCBljMdp9kwdd1JfVU78yW0klW7hklPbsbb4tmzXyZaItgHHWxuTafR0VaXFR/GdLKMVZ9bkJMJsF7UHsldHTtewPL+A0srO3WnRloNkDf0zLY27aHZ2vjZ26KXMvORPxA27zG/luRh9MU7D5XL1adDQXRqn04nWvrUcDlZHjx7t6yL0Cl/X4fklYNdalwIHOpxLBL6ptf51AMonhBgAWsfjFJY3cby8CUtFAfGOPCaX5jG0bC/Ka1tIZ3ua4tuCnL3OeEBhMZu4ZkpiW1fVxKShfh8PU+9s4R+7itl8uPMmnlZVxvQYO2Etb9DS2PmDM8w2ghlT/0B68p0odfFdaP7gbZxGdHQ03/72txkxYoTfAouOad1u+d47kI0ZM6avi9ArfP1q9N8YA5a9zdQa6TkvAY8Qg0i907NfVYWT0vJ6os98SnzpFi535BFRd8KnPBq1ma0NyaxrSGNdfTonXUaXVHx0GIuvMgKcL2eMJjoiMC0UWmt2FpXz9w+LqOqw0aeimbSw1xgdshTd0nlIsskUwqSx/8m0CT/Dau15V1pPHTlyhDlz5lBTc+5CiFVVVTz0kKwc0p+FhIQQEhKCzWbz+rO7c76kNZlMPPDAA1RWVnZ678TERBYsWNAHd937fA14uvs6NRTwbeUvIcSA1Toep9AzHqe8vJz4k/nEO/KYeDIfa7O3eUqdnXaFs77eaMXZ0phMg7YCMHNsPPd7xuJkpcdjMgV2VtPZ2iZWbi9kb0nHDwHNMPM2pgz5M8pViLdO+1GJXyVr2qNERY4NaBnPx+l0snr1apYuXcqaNWv6tCz9mcViuehgwd/BR8efVqu1V2bwTZ8+/ZzWP6BtltZgGLAM3QQ8SqnZwHXtDt2nlLqpQ7IwYD7gffEJIcSA1n48TmGFk5YzBSQ4tpBemkdW2R5M2uVTPvudw41ZVfVj+NSZgEYRFR7C/MtHMz8zlRszU0iICQ/w3Rhcbs26/Sd569MTOFvOjWbCTIVMivgzkWwFL7cWPWQS2RmPMzLhK71S1q4cPHiQpUuX8vzzz3PmjG/baQSSUgqbzdbrwYKvaUymvu1q7A+ysrIoKCjg9ddfZ926dcydO5cFCxYMmmAHum/hmQX83PPfGrjXSxonsB/4Dz+XSwjRR5pdmhOVxirHxWX1hJ3aQ7wjjxmOPCJrinzKo0mbyW8cxTpPS06JKwqASaOG8l+e3cavmpiI1dK7WysUnK1leX4BxeXnDpw2U0Nq6DKSrK8CndfbCbHGkDHpQSakfxuTydpLpT1XXV0dr776Kna7na1bt57/gg5uuOEGpk6dGpDWDLNZtsgYCGw2G4sWLWLEiBHMnj27r4vT67oMeLTWDwIPAiil3MDlWusPe6tgQoje0zYep9zJqbPlDHPkk+DI4+qT+YQ4O69D402ZK4wPGtJ4vz6dLQ0p1OkQbFYz12WM4idZKczLTCUtISrAd+Jdg7OFNz45wYaDpzqs9ONihHU1Y0KfwYyX7SAwMS7tW1wy+deE2uJ6q7httNbs3LkTu93OSy+91Gl8TkcWi4WWls4BW2JiIm+88cag+jYvREe+rsMj7YFCBJGO43FqThaR4Mgj0bGFKWc+8bmr6pAzlrX16axrSOeTphG4MTF6eCR3XW204lw3bRThtr5pEWn1yfFyVu4opLL+3EHJUebdjAt9jAjTIa/XxQ+/lpkZTzAsZnpvFPMc5eXlrFixgqVLl7Jnz55u00ZHR3PHHXeQk5OD1nrQj9MQois+L2DhWXhwCUZX1zCgDNgIPKe19m1hDSFEn3FrzcmaZmNTzrIGzKWfGgOOHXkMqS7wKY9mbWrrqlrfkMbxlhjMJsWVExL5nWdtnCmjh/WLbRTK65p4aUcRu4srzjluU6dIs/2FeOtar9dFhCWTNe0RkpNu7dX7cLvdbNy4EbvdzqpVq2hq6n4uyKxZs8jNzWXhwoWEh38x/mmwj9MQoiu+rsMzAiO4GQ8UASeBdOBW4N+VUrO11r7t7ieE6DXNLk1xpbFXVcnpCoaUbCfBkceljm3YnJ2nqHpT4Qrlg4ZU1tWns6khlRptY3hUKDdeZew2fv30ZIZGhgb4Tnzndms2HDrF6x8X09RuULKJRkaFvEhyyHJMqvNu52ZzGFPH/5jJ4x7AYumdAdQAJSUlPPfccyxdupSCgu4Dz4SEBBYvXsySJUsYP3681zSDfZyGEF3xtYXnYYzp59dordtGyymlrgT+AfwBWOz30gkhLlid09jKoajcSVlpEcNL80hw5JF+5mPMbt+Wsf/cOaxtbZxdTSNxYWJGWhzf9bTizBwTj7kH+1QFyvGyOl7IL6CorK7dUc1wywek2/5MqOmk1+tSRn2DrKkPExGe3CvlbG5u5u2338Zut7NmzZpuF+4zmUzMmzeP3Nxc5s2bh9Xat12EQgxUvgY8NwI/ah/sAGittymlfg7IqlZC9BGtNRUNLgrLmygqb8R5fA8Jji2kOPKYVuXbkvEtWvFhYxLrGtJZW59OYctQIkOtfHn6aL6VmcqNmcmMHBYZ4Du5eE3NLt7afYJ1B07ibjcqOcL0OWNsfyTG8onX64ZFzyD7kidIGH5Nr5Tz8OHDbdPJT53qvlE8PT2dnJwc7rnnHpKSknqlfEIEM18Dnki8r7IMcMJzXgjRS9xac7K6mdPmBF75qATbcaOrappjK6FNnWcbeVPltrGhPpV1DelsbEilyh3K+JExfP3aFOZnpnLN5JHYrP1/uvHeE5W8uL2AsrovNriyqEpSQ54m0fomxiTTc9lChjNjyu8Yk7oEkwrsPdbX1/OPf/wDu93O5s2bu01rs9m45ZZbyM3NZdasWbJ+jBB+5GvAcwi4C2N7iY7uBA76rURCCK/aj8c5WVJMTPEWxjryiD29C7Pby26WXhQ0x7CuPp33G9LZ2TgSk8XKrClJPOhZG2dsYkyA78J/KuudvPxhEbuKvgjwFC0kWv9Bis2OVXWewq2UhYlj/p2Mib8kJCSw9/rxxx9jt9t58cUXqa7ufmp/RkYGubm53HHHHQwbNiyg5RJisPI14HkEeEEplQCsBBzACGARMBcjGBJC+FnbeJyyRmoK93rG42xhXOVhn653acXOppFtU8ePNg9l5LBI5l+dwo8yU5mbMYrIsJAA34V/ubVm8+HTrNpVTEPzF9PnY8w7GGN7nAiz94G/I+OvJzvjMaKjJgWsbBUVFaxcuRK73c7u3bu7TTtkyBBuv/12cnNzycrK6hcz24QIZr6uw7PCMy3914C93alTwP1a65WBKJwQg0378TjFZ6pxHzMWABzn2Epo41mf8qh1h7ChIZW19elsaEilSodx+fgR3OtpxbkkdfiA/XAtqahneX4BR898sW9XqDpBuu0Jhlu3eL1mSMRYsjMeI2nE/IDct9aaTZs2sXTpUl577TUaGzvPAGvv6quvJjc3l1tvvZWIiAi/l0cI4Z3P6/BorZ9RStmBCRjr8JQDh7T2trWeEMJXreNxCiuclJaUEF64mQTHFqaf3onZ5du+vMdbollbb8yq2tE4isjIcG6YkcxfslK5fnoyw6PCAnwXgeVscfPPPSW8/5kDlzZGJZupY3TI84wKeQmT6jz7zGoZwrSJv2DimP/AbPb/OjQOh4Pnn3+epUuXcuTIkW7TxsXFtU0nnzhxot/LIoQ4P58DHgBPcHMgQGURYtBwutycqGymsKyRisLPiCneQoIjj+QK3/55ubXi46ZE1nqmjh9ujiUjZTjzZqXw+6xULh8/Aks/nDZ+MfaXVrEiv4Azta3Bn5t4y7uk2Z7EZvLe6jUm5V5mTPkdYaEj/FqWlpYW1qxZg91u5+2338bl6npFapPJxA033EBOTg433XQTISEDq+tQiGBzISstRwHzgGSg4ypjWmv9P/4smBDBpm08zukamo7kE1e6hdGOrYxvOO3b9TqETfXJrK1P54OGNBqtUUwfGcb3F2UxLzOF0cOHBPgOeld1QzOv7Cxix7GytmNDTJ8xJvQxosz7vF4TN+wKsjOeYPiwmX4ty5EjR1i2bBnPPffcOds2eJOamsqSJUtYvHgxo0eP9ms5hBAXz9eVlq8CVgNdTWvQgAQ8QrTTfjzOiRIH5qObSXDkMenUh1hcDT7lUeqK4v06oxUnv3EUoxKGMX9WKi9mpjB7ShLbt+Uxe/bUAN9J79Jas/XIGV7bVUxdk7ERZog6S6rtSUZY3/F6TVjoSDKn/oG00Xf4bZxOQ0MDq1atYunSpWzYsKHbtCEhISxYsIDc3Fyuu+46mU4uRD/kawvP40Ah8E1gr9batzmwQgwybeNxyps4c2wfkUWbiXfkMaN8P6rDPt1d2e1M5P26NNbWp3PEHc81k0Zyc1YqT2WmMiEpZsAOOPaFo6qBFfkFHD5lTClXOEkKeZnkkOewqM5b9plMNiaP+y+mTvgJVot/lgP79NNPsdvtrFixgsrK7rffmDJlCt/85je58847iY2N9cv7CyECw9eAZxJwm9Z6VyALI8RA1Doep+hMDTWHtzPsxBbiHXkk13vfxqCjBm1lc8MXXVWmIXHMy0rhN5kpfPmSZKLCg3/sR7PLzZq9pazZW0qLWwOaWMsW0m1/Isx0wus1o0cuIGvaIwyJSO/x+1dVVfHSSy9ht9vZtav7x1xkZCSLFi0iNzeXSy+9NKgDUCGCia8Bz3FAttsVwqPO6aKo3Elx6UlchzcRV5pH2qkdWFo6t0J4c8o9hPdr01jbkE5+02gyxiQxf04KD2SmkJkej8k0eD5ED52sZkV+ASerjenc4aYCxtgeY6jlQ6/pY6Kmkp3xOInxX+rR+2qtycvLw2638+qrr9LQ0H034xVXXEFubi633XYbkZGyuLwQA42vAc+DwI+VUuu11t0vGSpEENJaU17voqi8kZMFh7Ae3UiCYwuTyz7zuavqs+YRvFdrbOVw3DKK6y9J4Z6sFF7OTCE+uvd25+4vahubeW1XMVuPnAHAQjUpNjsjrf9Aqc6zn0KsQ5k++X8Yl3YfJtMFTTA9x6lTp9qmkx8+3P0CjsOHD+fuu+8mJyeHyZMnX/R7CiH6XpdPDaXUCx0OJQAFSql8jDV42tNa63v8XTgh+pJbaxzVzRSeqaPq8HaGFBldVRl1JT5d34SFrQ0pvFeXyvqGdGITk5k/O4W/ZKVy5YQRWC39f5+qQNBas+NYGX//qIjaphbARaL1TVJDnsZqquqUXmFifPq3uWTSg9hsFzdOxuVy8d5772G321m9ejUtLS1dplVK8ZWvfIWcnBy++tWvYrNJ47YQwaC7r0nXwjlfXTVQDUzxkta3r7hC9HNOl5viymaOl56m6cBGhpVsYeTJ7aS01Pl0fZkewvu1KaytT+cjdxpXTkljXmYKv81KJTU+KsCl7/9OVzeyYnsBBxxGQ3G0+WPG2B4j0vy51/QJcXOYmfEEQ6OnXdT7FRQUsGzZMp599llKSroPVJOTk9umk6ekpFzU+wkh+q8uAx6tdWovlkOIPlPX5KKwwonj2CH4fCNxpXmMKduDSXe9qFx7h1wjWFOTwrr6dCqjxjIvO5XvZqUyZ2oS4TZrgEs/MLS43Ly3z8Hbe0podmlsykG67S/EWdd7TR8Rnkr2tEcZPXLBBQ8Kbmxs5I033sBut7N+vff8W1mtVr72ta+Rm5vL3LlzMZsHZ6ubEIOBr+vwDAdqtdbdbxLjB0qpjcDlQGubc4nWeoLn3O3A74HhwFpgida6Y/daaz7TgaUYM8wOADla692ecwp4CMj1JF8K/EhrY8367q4VA1/reJzCsjrKD36I7dgm4h15TKwt9un6ZizkNyXzbm0qGxrHkD5uPPNnG2vjTB49TGbtdHDkdA3L8wsorWzARCMpIcsZFbICs+q8bYbZHM60CT9l0rjvYzFf2HYYe/fuZenSpSxfvpzycq+PhTaTJk0iNzeXu+66i7i4uAt6HyHEwNTdGB4z8Avge8AQwKWUWo3x4d/94hQ99x2tdftNSlFKTQGeBuYDHwPPAE9i7NjesewhwJsY6wc9CdwHvKmUGudZQ+hbwNeBSzC649YCx4CnfLhWDEAut+ZkTTNFjrPU7d9E1PHNxJ3cTkKzb2PwK4hkXV0q79elsc8yntkzxjE/K5UnLhnN0MiOC48LgHpnC//YVczmw6cBTZxlHem2P2MzeV9ZOm30HcyY8hAR4aN8fo+amhpefvll7HY7H37ofVZXq/DwcBYtWkROTg5XXHGFBKZCDDLdtfDcD/wS2Ah8BKQDCzDG8dwb8JJ1dgewWmu9GUAp9QvggFJqiNa6pkPa2Rj39rin1eZPSqkHgOuAd4F7gEe11ic8eT2KsajiUz5cKwYIZ4ub4konJYVHaD6wgdiSLYw6u9vnrqqjOoE11Sm8X5+OaeRU5s1K51dZKWSPicccJPtUBYLWmp1F5fz9wyKqGpqJMB1irO2PRFs+9Zp+WEwWMy/5E/GxV/qcf35+Pna7nVdeeYW6uu7HV1122WXk5OTwjW98g6goGUclxGDVXcDzTeBvWuv7Wg8ope4D/qKUui/ArR2/V0o9BBwCfqa13ogxWHpbawKt9VGllBMYD3RcKWwKsKe1i8pjj+f4u56f7Z++n/LFYOzzXSv6sdomF0VlDZw5+BGmI8Z4nPSaQp+ubcHMzpYU3q5KZpt7AlOnTmX+/FS+m5lC4tCIwBY8SJytbWLl9kL2llRiVRWMsz3FCOtbKNV5XkOoLZ4ZU4lYcsUAABvMSURBVH7PmJTFKHX+APLMmTO88MIL2O12Dh482G3aYcOGcdddd5GTk8O0aRc34FkIEVy6C3jSgQc6HPs78FcgBfA+raLnfgTsB5wY3VWrPWNqIoGOc1arMLrbOjpf2o7nq4BIz9ieC3kfAJRS38LoJiMhIYGNGzd2lfSC1dbW+jW/YKOBJmWjwWXBduYAw05+SPzJbYx1dp7e7E21imBDfRrv1KRwNGQc01KHc3n2EG4fGY7VbAJOc+jT0xwK6F1cvP5SP9waDlZb2FNlwa1bSLK+RoptKRZV6yW1hSGhtxAVeicnCiM5Ubi5y3xdLhe7du3inXfeYevWrd1OJwfIyspi3rx5XH311YSEhFBWVtYv/j59ob/UDdH/DNa60V3AE4nRfdVea9dRwLZl1lrvaPfr80qpf8HYpb0W6NgeHdWuTO2dL23H81EYg7K1UupC3qe1zM9gjCkiOztbz549u6ukF2zjxo34M79g4HJrHDXNnCgsoHH/ehKObyb2zCeYdPcfhq2OE8+amhTWN6QTNXYm8+ak80RmCmMTu9obt//qD/Wj4Gwty/MLKK6sZ6g5nzG2xwk3F3lNmzRiPtnT/kjUkPHd5llUVMSzzz7LsmXLKC7ufjB5UlISS5Ys4d577yUtLe2i7yPY9Ie6IfqnwVo3zjdLK0kp1X6jGnO74+cMXNZaH/NrydplDShgH8YgYwA85bIB3pZK3Qf8l1JKteuaygD+r935S4DWUY6XeI75cq3oA84WN8fLGzh16GPchzYQW5LHqOqjPl3rwsyn7hRWVyazxzqZ6ZmZzMtM4UfTRhEZFvz7VAVKg7OFNz45wYaDp7Cp40wJe4JYy1avaaMix5Od8ThJI27sMr+mpibeeust7HY7a9eu5dxe5XNZLBa++tWvkpOTw/XXXy/TyYUQ53W+gOe1Lo6/4eVYj584SqkY4DJgE8a09G9gLID4PYyy5iulrsGYpfVrYFXrgGWl1HMAWuvFGAOtXcB/KKWewhiPBPCB5+cLwPeVUu9gBFT/BfzZc+5814peUtvkouhUJRWfbcJydCNxjm2kNFX4dG2dCmeLM53VVSnUj5zJnOxJfCcrlYyUWJmd4wefHC9n5Y5CauorSbUtI8n6d0yqcwub1RJFxqT/ZsKY72A2eQ8u9+3b1zad/OzZs92+7/jx48nNzeXuu+8mISHBL/cihBgcugt4+mImlhX4DTARI+g4CHxda30IQCl1P/AiEAus61DG0cDLAFprp1Lq64AdY72dA558WgdaP40xRmmv53e755gv14oA0VpTVu+iuKiI2s/WE1G4idgzu4h2N/t0famK5726VLY4x5Iw9UpuzE5n2fRkYodc2HouomvldU28tKOI3cVlJFjeYWLEk4SYvK15oxibmsP0yb8lLDS+09na2lpeeeUV7HY7+fn53b5nWFgYt912G7m5uVx11VUSsAohLkp3Ky0/35sF8bznGWBmN+dXAis7HvesnTMSeK5d2k+ArC7y0cAPPS9v57u8VviXy61xVDfhOPgJzv0fEHNiC3FVn+PLUnAuTOwnldVVoymMzmTGjCzmZaXy03EJMm3cz9xuzYZDp3j942JC3J8yI/yPDDEf8Jo2LvYqZmb8idihmecc11qzY8cOli5dyssvv0xtrbcBzV/Izs4mNzeXRYsWER0d7bd7EUIMThe/5XA/4ml9mdTX5RC+aWpxU3ymirN7t8DhDQx3bCWxscyna+tVGNtdY3mnOhk15mrmZE/mp1mpjIqNDHCpB6/jZXW8kF+Ao7yANNuTJFi9r84QHjaKzKkPkzpq0TmtMGfPnmXFihXY7Xb27dvn9dpWMTEx3HnnneTk5DB9+nS/3ocQYnALioBH9H+1TS6KjhdTvWc9tmMbiT29i1HuzlsLeHPKHMf6+nQ+UhMYdck13Jg9lucmjyQ0RKpvIDU1u3hr9wnWHyhipHUlMyOex6w67y5jNoUyefwPmDL+R1gtxnpFbreb9evXY7fbeeONN3A6u+8RnjNnDrm5uSxYsICwMOmCFEL4n3xiiIDQWnO2roWSQ7up/2w90cc3E115CF86JtyYOGxK5d3aFE4Pz2Z69qV8LTuNH4yMkfEbvWTviUpe3H4MmtaSGf4nwkylXtMlJ91K1tT/JTIiFYDi4mKee+45li1bRmFhYbfvkZiYyL333suSJUsYM2aMn+9ACCHOJQGP8BuXW+Moq+HU3i00H9xAbGkewxvO+HRtoymMne5xfNCQhm3itcy5dBq/zBhNVLhMG+9NlfVOXv6wiAPFHzHG9hhDw3Z6TTc0OoPsjCcYETcbp9PJqlWrsNvtvPfee7jd7i7zN5vN3HTTTeTm5nLDDTdgscgjSAjRO+RpI3qkqcVN8YkSynavw3JkE7GnPyLB1bnbw5sycywbnePZHzKZ5Kw53DhzDLelxmEySStOb3NrzebDp3lz12ckmJ4iK3wVSnUOXGwhsUyf/BvGpuZy+PARHn34Bzz//POcOdN9YDt27FhycnK45557SExMDNRtCCFElyTgEResurGFE4f2UvXpWiKPb2FoxX6SfLhOozhmSeWDxjFUJl5K1mVX8i+ZKcRHhwe8zKJrJRX1LN/2OfVVK5hmewar6ryDvFJmxqf/K+OSf8Cbb64n55455OXldZtvaGgot956K7m5uVx77bXSHSmE6FMS8Ijz0lpztrqekt1baNi3nljHNqLqT3baf8MbpymU3Wo8O/R4wibN5rrLMvjFxEQsMm28zzlb3PxzTwk7DqwmLeSPJIV6X7l6RNxcws25LPvrBlaunEJNTZe7rAAwY8YMcnNzuf3224mJGXjbdQghgpMEPMIrl1vjcJyidNf7qM83EnfqQ4a7Gny6ttIyjHz3RI5FZpCafR03zBzHwnhfwiPRW/aXVvH37XlENz/C1LCNXtOEhaZypmQuDzy4gz17FnWbX3R0NHfccQc5OTlkZmZ2m1YIIfqCBDyiTWOzi+LD+zm9612GFOcxtHwfI+l6P6P2ikLS2K4nUJt0OTOvuJo7p40mzCbVq7+pbmjm1Y8OcLLkMdJDVmKyepsuHsqhveN5/JGD1NXau81v1qxZ5OTkcMsttxAeLl2TQoj+Sz6RBrnqugYKP86j5rO1DC/NJ6K+lBQfrms2hbDPMpHPbFOImDyHL10xg++PGirjNPoprTV5n59mw+6/MdL0J5Jt3gcZ794ZybKnaqms2NNlXgkJCSxevJglS5Ywfnz3u54LIUR/IQHPIKO15syZMxzLfxd1ZDPxpz9kWEsdw3y4tsYyjF2WyZQOzST90i8xN2scN0XYAl5m0TOOqgZezluNtf43pFn2ek1z7KiJ5X9zc/Rz79s9mEwm5s2bR25uLvPmzcNqtQayyEII4XcS8AwCLS43x48c4MT2d4g6sY3Y8s8YRddrpbRXYktlT8gUGpOv5LKrZ3H72BEybXyAaHa5efuT3Rw5+iviLf9EmTt3T1ZXW3j5+Ra2bnKjvfRepqent00nT0ryZS6eEEL0TxLwBKnGpiYOfLiZmr3riT+ZT2TdCdJ9uK7FZOWwbTJHIy8hatocvnRlFpcNjQh4eYV/HSg9y5rtv2OofpoEa32n8y0uE++u1rz1aguNHZZNstls3HLLLeTk5DB79mxMJplRJ4QY+CTgCSLlZWf5bPM7WI5uZsTZncQ11/i063idNYZ9oRmcjc9m3OVfYfa0dL5iNQe8vML/ahubeW3bCzSVP0icqRi8NMZ9utvG8r81cfrkucczMjLIzc3ljjvuYNgwXzo5hRBi4JCAZwDTWnP04H6Ktq8hpjSfuIq9pGuXT9eeCk3hcMR0XOlXceWs61iYODTApRWBpLVmy/7t7DnwANGmbYR7aZQ5czaC5/5ax97dX2zaOmTIEG6//XZyc3PJysqSQedCiKAlAU8/daTwOO/+8wdEW0v4y2dJ3HDT/zI2NZlmp5NdeRup2/cBiWe2E1VXzAQf8nMpK4URkykemsXwS77ENVdkkRUqA08Hqvb148kDCZAQQoR+lWhT54C3qdnGqpfh/dV1uDynr776anJzc7n11luJiJAuy2BSXd/Cz948yrb9bq50HOK3XxtDVLg86oXUDaW9jVQUFy07O1vv3Ol9w0VfPfL0fzMq+vc0hzS3HbM6LcSfmE3K2bPYmjsv/e9NgzWaI5HTqRx5GZOvup6M8SnyDT4IeKsf3mit2L5jGCueLqOmGuLi4tqmk0+cOLGXSit604rtDu559gDudo91k4Ln753EnZfLHmaDWaDrhlJql9Y6u8cZBZAEPH7W04DnSOFxdm4f6/XDzORSDC8LR3kbmNFBszmMBousbhxsNBpnZAFuLzOu2jtxMoFnHj1LYYGGUdkwYR4kXw5madUTQnzBpKDisWt73NIzEAKewdOWNUC8+88fED3S+zd3t1lzOr7Ox5xqge53sBbBx+0K59lnw9i0RcOEu+Cy6yEyvq+LJYTop9wafv7mMf70L8G/iKgEPP1MdEhpXxdBDGRl09jEQliUCUqmkwshzu+Aw9cv0gObPBH7mSrnyL4ughjATjckG11YEuwIIXw0KXFwTFyQMTx+FsgxPOYWE00VN6NMIT0pohjAtNuJbehqXJbOK2VbnVayLz/C2NTkPiiZ6GvV9S0M/c/N5wxKbeWvcRpiYOqNuiFjeMQFG5uazBvv/cTLLC0rJ6p+wgP3PdiHpRP9gfdZfEb9WCTBzqAVFW7h+XsndTkTR4KdwUvqhkFaePzMH9PSwWjpWfPPHxJtLaGqOYkbb3pYvrmLNlI/RFeq61v4+ZvH2Lb/BFdOHsVvvpY+aD7QRPcCWTcGQguPBDx+5q+Ap9XGjRuZPXu23/ITwUXqh+iK1A3RlUDUjYEQ8MjIRiGEEEIEPQl4hBBCCBH0JOARQgghRNCTgEcIIYQQQU8CHiGEEEIEPQl4hBBCCBH0JOARQgghRNCTgEcIIYQQQU8CHiGEEEIEPQl4hBBCCBH0JOARQgghRNCTHeX6qaamJlatWsW6detwOBwsXLgQm83W18US/YTUD9EVqRuiK4O9bsjmoX7mj81Dd+3axc0334zD4Wg7lpiYyOrVq8nKyuppEcUAJ/VDdEXqhuhKoOvGQNg8VAIeP+tpwNPU1ERaWto5lVIIIYQIhMTERAoKCnrc0jMQAh4Zw9PPrFq1SoIdIYQQvcLhcPD666/3dTF6hQQ8/czRo0f7ughCCCEGkcHyuSMBTz8zZsyYvi6CEEKIQWSwfO7ILK1+ZuHChSQmJnrt1vJXX6sYuLob4yX1Y3CTuiG6cr66sWDBgj4oVe+TFp5+xmazsXr1ahITE8853jqaXh5Yg5vUD9EVqRuiK1I3DDJLy8/8MS0djIj89ddfZ926dcydO5cFCxYMmkopzk/qh+iK1A3RlUDWjYEwS0sCHj/zV8DTauPGjcyePdtv+YngIvVDdEXqhuhKIOrGQAh4pEtLCCGEEEFPAh4hhBBCBD0JeLxQSg1TSr2ulKpTShUppW7v7TKUVZbxyspvcvLYr3hl5Tcpqyzr7SKIfkzqh+iK1A3RlcFeN2QMjxdKqZcwgsEcYDrwNnCl1nrf+a71xxied977K9UV36U5pLntmNVpJWroE8y7/ts9ylsMfFI/RFekboiuBLpuDIQxPBLwdKCUigAqgKla68OeY8uBEq31j893fU8DnrLKMta+m3hOpRRCCCECweq08uUbHMTGxPYon4EQ8EiXVmfjAVdrsOPxKTClN958/Ts/lmBHCCFEr2gOaWb9O+f9Lh8UZKXlziKBqg7HqoAhXV2glPoW8C3Pr7VKqUMX++apyREzsHYTiDZHuAuP131ysfmLgc2oH3VSP0QnUjdEV85fN15yf+MOe0/rRkoPrw84CXg6qwWiOhyLAmq6ukBr/QzwTCAKo5Ta2d+bCUXfkfohuiJ1Q3RlsNYN6dLq7DBgUUqNa3fsEuC8A5aFEEII0T9JwNOB1roOWAX8WikVoZS6CvgasLxvSyaEEEKIiyUBj3f/CoQBp4GXgG/7MiU9QALSVSaChtQP0RWpG6Irg7JuyLR0IYQQQgQ9aeERQgghRNCTgEcIIYQQQU8CHiGEEEIEPQl4hBBCCBH0JODpJUopm1JqqWf39Rql1CdKqRvbnf+SUuqgUqpeKbVBKZXS7txtSqltnnMbveR9s1LqM6VUrSfd5F66LeEHPawbjyilPvdcd1ApdXcX73GPUkorpXJ7456E/wSyfsizY2DrYd14WClVrJSq9lz/sy7eI2ieHRLw9B4LUAzMAqKBXwCvKKVSlVLDMdb++QUwDNgJ/L3dteXA48BDHTP1LJD4InA/EAOsBt5SSskq2gNHT+pGHXCz57p7gCeUUle2z1wpNRT4CbJ45kAVkPohz46g0JO6sRSYqLWOAq4EbldKLWyfebA9O2Raeh9SSu0BHgRigcVa69YHUQRwFpihtT7YLn0ucKfWena7Y98BbtRaz/f8bsJ4yN2ktV7fW/ci/OtC60a7694CNmmtH2137ClgD3AbsEJrbe+FWxAB5I/6Ic+O4HQxdUMplQS8CyzXWj/c7nhQPTukhaePKKUSMHZm34exE/unrec8qz0fxbcd2pXn1fH3qX4rrOhVF1s3lFJhwEzafRtTSl0KZANPBbbUorf4sX7IsyPIXGjdUEr9WClVC5wAIoCV7c4F3bNDAp4+oJSyYjQlP++JtC94h/Z21gKzlFKzlVIhwE+BECDcj0UWvaSHdeMpjAfce568zMCTwL9rrd0BK7ToNf6sH8izI6hcTN3QWj/k+T0TY/ukKk9eQfnskICnl3majZcDTuA7nsMXvEN7K0/Fvgf4C+AAhgP7MSJ2MYD0pG4opf4X45v5bfqLfup/BfZorfMDVmjRa/xdP+TZETx6Uje04ROgAaMrDIL02SGD03qRUkphDBRLAOZprZs9p/ZhPHha00UAY/BxoJjW+jXgNc+1McAS4CP/lVwEWk/qhlLqQeBGYJbWurpdtl/C+AY/z/P7MGCGUmq61vo7iAEjQPVDnh1BwI+fKxbPeQjWZ4fWWl699MJoUt4ORHY4HofRlHgLEAr8Adje7rzZc/x+YLPnv63tzmd50sRhjMJf2df3Kq9eqxs/AT4HEr3kGQOMaPfaBnwfiO7r+5VX39cPz3l5dgzw18XUDYzenfuAoRjjti7FaOX7D8/5oHx29HkBBssLSAE00IjR1Nj6usNzfi5wEKNZcSOQ2u7axZ5r27+ea3c+D6OZshx4Gojo6/uVV6/VDQ00dbjup128z0Ygt6/vV179p37Is2Ngvy62bngCnnc9/99rgcMYY7hUF+8TFM8OmZYuhBBCiKAng5aFEEIIEfQk4BFCCCFE0JOARwghhBBBTwIeIYQQQgQ9CXiEEEIIEfQk4BFCCCFE0JOAR4ggpZRarJTSntd4L+dntzs/10/vmerJb/FFXLtRKbXRS/lm91bZlFKvKaXKPZswdjw3WynlVkp91x/lEUL0Lgl4hAh+NcBdXo7fjQ/7tQ0y/wa4MfaXauPZafxvQD7w5z4olxCihyTgESL4rQLu9Oy5A7R9gN8C/KPPStUPaa1PAd8DblVKfb3dqV8Bo4Alupd2j1ZKmZVSst+hEH4iAY8QwW85xhL0V7c7tgBjDyWvAY9S6k6l1KdKqUal1Fml1HKlVGKHNOFKqSeVUmVKqVql1FsYQYG3/GYppdYrpWqUUnVKqfeUUlMv5maUUguVUtuVUvVKqUql1KtKqeSLLVtHWusVwD+BJ5VSMUqpTIx9hH6ltT7U4X2+oZT60FOWCqXUy0qppA5p7lZKbVJKnfHc/y6l1O0d0oR6utt+qZT6hVKqCGPn63FKqWjPvRQrpZqUUqeUUu8rpcZe8B9PiEFMAh4hgl8Rxqaz7bu17gZex9hH5xxKqW9hBEkHgIXAj4HrgU1Kqch2SZ8GcoE/etIdAlZ6yW8+sN7zXncCtwNDgC1KqdEXciNKqfsxgrT9wK0YGyBO9ZRtyIWWrRv3A+HAYxg7Ue8GHulQlu8BLwGfYLSW/SvGZpwblFLh7ZKmAS9j3PdC4D1geRdjie4D5mC0Mt0EnMboXvsa8Evgy8C3PfcfdQH3I4To68285CUveQXmxRebzo4FlgAVGLsmJwItGB+esz1p5nquMQOngA0d8rrak651N+UJgAv4cYd0f/WkW9zu2BFgfYd0UcBZ4PF2xzYCG9v93lq22Z7fIzF2f17WIa9UjNaQ711o2c7z98v1pHcC0zqciwHqgCc7HB/v+dve30WeJsCCEVDuaHc81PNeRUBIh2uOAL/r6/okL3kN9Je08AgxOLwK2ICbgTuAkxitLh1NAOKBF9sf1FrnYXwYz/Icugzjw/uVDte/3P4XpdQ4YAzwolLK0voC6jEGAF97AfdwBUag1DGvExg7Qrfm5VPZzkdrbQccwBta670dTl+D0QLUsSzHPK+2+1JKTVJKvaKUKsUIhpoxWromeHnbt7XWzg7HPgK+pZT6kVIqUyklz20hLoL8wxFiENBa1wBvYHRr3Q28qL0Pvh3m+enwcu5ku/Ot43lOdUjT8fd4z8+lGB/07V83AbE+3kL7vNZ5yWtau7x8LZsvnJ5XV2XJ81KWca1lUUrFAGuBicAPMFrKZmIElKFe8vX2d78PWOb5uQs4pZT6X6WUt+uFEF2QGQBCDB4vAG9jfNH5ly7SlHt+jvBybgSw0/PfrR/MCRgtGrT7vb0yz8+fYAQqHXkLJrrSmtdiYJ+X861T7H0tW0+0luV24HMv56s9P68BkoCva61b/3Yopaxd5Ks7HdC6Gvgh8EOlVBpwG/BbjFay/76o0gsxCEnAI8TgsRajm6dSa+0tYABjcO8pYBFGqwwASqkrMWZ6Peo5tANjvZrbgIfaXb/IS36FwBSt9UP0zDaMoGas1vr5btL5Wrae2Aw0AOla65e6Sdc6eLm59YBSKh6YdzFvqrUuAP6glLoHY7C2EMJHEvAIMUhorV103bLTlkYp9UvgaaXUCmAFRgvFbzFaMp71pDuklFoJ/NozpuQjjEHQ8zrkp5VS/wa8qZQKwQi4zmK0tlwJHNda/9HH8lcrpX4A/J9SKg5YgzGIOQljbNFGrfVKX8vWE1rrcqXUj4FHlVIjMWZe1XjKMgdYo7V+DdiCMbj5aaXUrzHGIP0SI6j0aZq8Umonxt9tnyevuRhdZE/4636EGAwk4BFCnENr/YxSqh5jzMmbGNPJ3wF+qLVuP439Ps+5B4AQ4AOMLp68Dvm9o5S6FvgZYAfCMMYDbQf+foFle1opVewp2+2AFSjBaHHZfaFl6wmt9Z886+V8H2NclNlTlk3AXk+aUqXULcDDGNPpT2BMlU/BmHrui82esqd53uMo8B2t9dP+uhchBgOldacuYyGEEEKIoCKztIQQQggR9CTgEUIIIUTQk4BHCCGEEEFPAh4hhBBCBD0JeIQQQggR9CTgEUIIIUTQk4BHCCGEEEFPAh4hhBBCBD0JeIQQQggR9P4/rdFQHwBO+LwAAAAASUVORK5CYII="/>
          <p:cNvSpPr>
            <a:spLocks noChangeAspect="1" noChangeArrowheads="1"/>
          </p:cNvSpPr>
          <p:nvPr/>
        </p:nvSpPr>
        <p:spPr bwMode="auto">
          <a:xfrm>
            <a:off x="307975" y="1587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jwAAAGqCAYAAAAP2J5ZAAAABHNCSVQICAgIfAhkiAAAAAlwSFlzAAALEgAACxIB0t1+/AAAADl0RVh0U29mdHdhcmUAbWF0cGxvdGxpYiB2ZXJzaW9uIDMuMC4zLCBodHRwOi8vbWF0cGxvdGxpYi5vcmcvnQurowAAIABJREFUeJzsnXd4VUXawH8vJCRAIFQp0gKKYEJCCQoKGNQVFHAF15VdVkRRim1tay+wKrKKHUVQVFQWvhVFxXVRKQEUFENJKFIEAooYpaUA6fP9MSfh3pt7kxtSLkne3/PcJzkz78y8Z2bOnPdMFWMMiqIoiqIo1ZlagVZAURRFURSlolGDR1EURVGUao8aPIqiKIqiVHvU4FEURVEUpdqjBo+iKIqiKNUeNXgURVEURan2VBuDR0TGiIgRkaMi0tjDL8jxmxQg9bwillEislREDolIjoj8LCLzRWRgBaQ3RkRuLGWYc0RkjojsF5Fs5+97InJOGfS4SkTu9uIe55RT3KnGfYr6+JWuiExy5IJOIY1S530p4r5TREZURNxVEZe2oEMJciEicpeIJIpIuoikicg2p76ffQrpJovIO6cQroNTtzqWV5xlRUS6i8iHIrJPRLJE5ICILBeROypbl/JERPqKyHcicsypI90rMK1kJw0jIvki8pOILBCRLo7/SyKSKyKtfIQXEdkrIvF+pNVORKaLyE4RyRSRDBH5XkQeFpHwcr61csfbM+s8ExeXZzrVxuBxIRy4P9BKlISI1Ab+A8wBkoGxwCVY3UOBpRVQUccAfr90ReRSYD0QAzwEXAo8CEQC6x3/U+EqoIjB46TV1/lb3RhDKfK+lNwJqMFTeuYBTwAfAlcD1wKzgM7AuZWoRwfgcaCIwQMMx+pYaYhIb+BboBlwHzAI+Aew3dGnKjMbCAKGYduaHRWc3hdOOv2Ax4DzgFUicga27a8N/NVH2DignSPnExEZACQBlwEvA5dj24NFwK3ApDLeQ2XwX2w+HXBxexwoV4On1F+qVYAvgdtF5EVjzK+BVEREQowxWT68HwT+BPzJGPOhh99cEbkMyKlQBYtBRJoC84FE4GJjTKbjtVJE/gMsA+aLyDnGmEPlkaYxJg3b0Cp+UEL9qjY4HwdijMktxzg7Yl/edxpjXnLx+h/wvIicFh+DxpgNAUj2duAocJlH/Xr/dMmXU8HR/RzgKWPMsnKIT4BgY0x2MWIHjTEFbdpqEdkNxAN/M8Y8LyKbgdHAc17CjgaOAwuK0aGx4/8DcKkx5piL95ci8hxwgb/3FCiMMb8Dv1dGQtXih/2CNkB/4BjwiotfkOM3ySNMBDDXyegsYCMw3EPmLOA9YA9wAtgNzAAae8i9A/yMtVJXO7Iv+dC1DnAE+KwU9/c3rPGRCRx0dGrlIfNXYAOQAaQCm4Dxjl+8kweuv/hi0rvfkentw/88x/9+F7d44Gvgj8BmJ0+3AX/2yCdPPZIdvzjnOs5LnIOd8jnh3OP5TrlOwX4VHHbiru+h52Rsj1Gqk2/LgD4eMkXS9XHPkxy5IBe3ZOB9YCS20TkGJAD9PO7BZ97jXz0sSDsK+9WYAXzipO8Z9zsu4WKAT7H17QTwDdDfR92N5WTd3Q4McfzvdtJJc9Js7hHeAE8BDzvxnABWAt095AS4y4k72ym36UBDH/E9gH3u8oAe2J7PF7B1KwP4FfsV28VHW9ChmLKMdWSuLcfnL9kj7ycBxktc71C0znv+4rzF6fLsLXHy4BiwFDjPR5n2AFZhX5w7gQl+3OtnwA9+yHVwdL0FeB74zUnnM8+8xz4fy7B1PAP7DF/vJc4gbNuz1cnr34HFrmWM7XmaAeznZBszrgRdC+pEkXanlOX7Prandhv2g3R4MWkmA+97uNVz0n7Nub7XuY72IpfmGd5LGvc54WP9rMelaQ+vdurREUeXuUBTD9nbgDXY9vco9oN1iJd06wNTgV1Omf2K7Vlt4e2Z9VJWBvs83euE92yDBPtunlfs/fuTSVXh55JhZwH/cjKlvctD5GbwAG2xD+hmp7IPAt4C8oErXeQGAE9jX+IDnHR2AGs80n8HSAf2Yr+Q4oDzfeh6gaNPsQ+pi/w4R34+cAVwk6P7DiDMkenn6P4idujpMuAOHIME20W/HvtQ93F+5xaT5pfAgRL0+hX4wuU63nHbC9wADME2fvnAQEemE7b78jcXPXp4PGhxXuLchG00h2IbwxTgDeBtp+zuxDZAz3jo+CZwHTDQCTsf+7KNdpEpkq6P+52Ed4NnL/A9tsduKLYxPwo0Kinv8b8eFqS9Czu8eLGjdw+s4bDYJe5OTpie2Bfi145uV2CNnyygl0fdTXPy9UascbkK2/g/hzUqhjh+acB/PPLFAD9hjamrsEND24FDQBMXuSmO7HTnPu/CvvxWAbU84tvvuF/t6NMCO1z9plMPLsL20Hzl5HVLL21Bh2LKMgzb6O9x8r1FWZ4/l7rwjmeZeYnvHU4aPA2xBoPBthsFZdjQR5zRWINynVOmV2Pr3gkgxkuZ/gCMB/4A/NtJZ2AJ9fwxR+51rHEV5EOug0vZF9SRG7D1cQe296NA9iHnPi/Dtk//xD6vEzziXADkAtOccr8Ka0wNdMmv7cA+4GYnrmexRvHtxdxTc+BCR983cW93SlO++7HP6l+wUxA6FZNmMkUNnkgnrSnOdUvnfp/1kPurI/eHEsqqxHa6DO3hT9j2dbBTN9OB5R7xTePkdIxB2GfbAJe7yNTBfkgdBx516uKfsO13F2/PrFM+xkm/4JloAzTB1vX7PPQYhD9tuL8Zdbr/cDd4mmAbwbccP28Gz2zs14OnxfoVsLGYdIKwxoUpeGAc93cctz/6oeu1juwgP2RrY1/unhWtQIc7nOt7gcMlxBUPfO1nfv6Ah1HnReZbYKtH/AaXLwZH/23AKo+8+tlLfAUPWpxHnDlARxe3Kx25JR7hPwL2lJCXQdgG86Xi0vURfhLeDZ4juPT4cbL34K8l5b2/9dAl7b97iSMZL1+C2C//H4A6HnnwA/Cxl7o7wMUt2nHbDtR2cX/eKQ9XN4P9Wqzv4tbBkXvCuW6CNaDe8dDxb074Kz3i+wWo68ezUQ/bEN/l4j6GEgweR26Yk/eGk8bkdNx7E/x6/lzK4R2X60mUYPB41L9LfZSta5wLcDGmHbeG2C/sj7yU6UAXtxCnnGaVkC91gYUu+XIc+2K92aPcOzj+W3E3WAsMi7E+4q+FfQ7fABJd3C/2zFMvYR916tHZHu5vOPfm1ThzZLy9B0pbvsdxMa5LyMdkbK9IEPalH4X9KMgDerrIfY6t7655uxjbQ1erhDRKbKdLeH6Kaw8Xe8iPctwvKaFcvwQ+cXG/EY9n3EvYMXg8s871kz6enx+xw9wFbh8B20q65yo7HlscxpjD2C/T0cWsJhqMrWipziquIGf1zRdAjIg0BBCROiLykLN64wS2EV/lxOEZdy62R6M8OQc4A/vgFGKM+Rrbs3CR4/Q90FhE3heRoSLSqIzpyinK/GROjlljjMkDPgDOK8P4/w5jzG6X623O3y885LYBbZyxdaugyKXO6pJD2PLJwU5KPeVVZl5YY4w54nK9yfnbzo+wftVDFxb6o5CI1MXWjQ+AfJd4BTscMsAjyDFjzEqX64I8XuKUoat7EOC5suRz4zJ/wBiTjDWI+zpOfbAv3Pc9ws3HlstFHu6LjTEnvNzXn51VNkedcMewvTWlLk9jzCLsS3sE8ArWkLgF2OAyId/f56+yGIAdCj/qoksatufOU5fjxpjlLnJZ2GGtYuulMeaEMWY4tjfiH9h5TbHYCd2fuz5fDguMMfku4b/h5PA+ACJytojME5H92GcwB9uT4lpul2Ffcm8Uo95g4Dtgj5fnpSmln2xe2vL91pRubuhfsfeahW0XWgPXGGNcF2bMwT5PlwA4q7YuxX7E5FOOlLI9/I/H9QfYnmfXcu0lIp+JSIpLfH+gaLn+aoz5tJxu4zXsSIFrfg0DZpYUsFoaPA4vYL96/unD/wzspLAcj9+zjn9T5+/T2C+197FdtudxckVMqEecv3m8HHzxk/O3vR+yTZy/B7z4/Vrgb4xZAVyDHSJZCPwuIktEJNqPNHzp2KEEmfacvJcCUrzIpWC/cJqfoi5HPK6zi3EPwn65ICI9scZEBrbbtQ/QGzu05Fl2ZeGw64U5OdHTnzT8rYcFeKsH3miCzYdHvcR9G9Y4dn3+j7oGNicnYvrKe89781XuZ7roU0R/YyciH3Lxx5scgIgMA/4P+1X7V+w8rt7YXppTKk9jzDFjzEJjzB3GmF7Y4eY87HwDn3o7/EpRvSuaJsXo0tjDzbPswL54/corY8xWY8w0Y8zV2Bf1+9iX1xAP0WLLXkTCsD2WMdh5Wf2x5fYW1gguoCm2l7qIoevCGVijz7NOf+ASR2kobfn6+/wV8D/svfbE9gxFGGM+8pD5BPv8jXauR2Gf3Xf9iN+fdho4pfbQrVydNuEIJ8u1LbYXuQl2yOsCJ77FHvE1xQ4FlgvGmLXYeZITHKebsMZWsavZoHqu0gLAGJMhIk9je3qe9SJyCNtT8y8fUfzi/B0JvGuMebLAw3mAvSbrp3oJ2Ao+DPvVVBwFL9OWXvxaOnHZxI1ZACxw9IvD3ttiEWlzCl8KS4FLRaS3MeZ7T08ROQ87r8JztUMLL3G1wL4oK34WvjtXYx+EEcaYwhVvzsqGoz5DVS7+1sMC/K1jR7FfY6/io+Es569HX+Ve0NC51uMtBQLO13lTbD64qeclvpHAj8aYMS7hgylHo8MY862IfIntSYBSPH9eyHR0rGPcV/KU9qXsyuFidDnsxb1cMMZkisiz2CHIc3HvyfZV9hud//tiP476Oz0nQGHZu3IQaCIidYsxeg5h59f83Yf/9mJvpCilLV9/n7/C+I0xxdWRgrz9D/A3p+2+DvjeGLPVj/iXAH8QkV7GmHUlyJa2PXQrVxGpgzWqC57pwdh5dX82xvzsIlfPI56D2OG88mQGMFNEzsQaPB84IzvFUp17eMB2fe0HnvTitxg7T2GLMSbBy6/gK70eRZeH31AWpZzG7zlgqIhc7U1GRP7gVJztWEt7pIf/BdhGZIWX+DOMMZ9hu/hacbKBzcKOz/vDm1hr/iURcbP+nesXsY3Fmx7h2opIHxfZ2tiep7UuL9jS6FEW6mG/1gsbKWcjK3+GmsobX/fsbz0sVdzO8NIq7Ff1em9xl/F+PLlCROoXXDgbiPXBruAAO7yVhUc9xs5nC8JLPfZCPWyD7cp1OD16pUFEGngZLiyor2dz8ku+1M+fC3udv4WNvTPU7LlMuKCM/XkmVgBDRKSBS5wNsB9P/uRhiYhIGx9eXZy/nr0cf3LtLRSRC7ETTAvKvuAF6PmS/aNHPF9ih1xvKka9xY4e+3w8L+nFhPVGWcq3PJmDzafJ2PbAn94dsO3vQWC66/NXgIjUcxmeLW17+GeP62uwNkNx5doZO4fLlS+Blk4PbWnIxvczMQ87d+/fWP1f9yfCatvDA3ZoQUT+ifdelMeAtdh9ZaZjJ5g1xjZOHY0xBZvELQauF5FN2IlSIyiffQ2exr6M/k/sTqqLsAZEG6wlPgI7Efa4iDyGtWbfx3Yrn4ldtrsTO4sd5z5bAMuxvQJtsKu0Nhq7xwHYyYW3iMi12Ama6cYYr19ExpiDIvIX7PDYGhF5AbuipQN2dU0X7JJMzy/zFOeeHsf26EzEjhFPdJHZiv2Sm4j9gso0xmyi/FmMXb31joi87ejxKOXYvVoKfOW9v/WwpLj7i8hQbDf8QWcOzd3Y5eFfiMhs7IuqGbZ7vbYx5oFyvL8T2H0/nsUOU0zGrhJ6Aey8OhF5HnhQRI5hu9a7Yj9Gvsau3CuJxcBVTl38DOiFreOn0lt3DrBcRN7D9mb+hv04uAmb97c4euf58/z54H/YlWBvOM9DCHYZcYaH3A6sIXejiBzGGkDbfby8n8CurlkqIv/Cvrzux758fA3fl5bXRaQFdmn2ZqxB2dvRfRdF55E1AD4WkZnYYeunsXlT8NJeja0Lrzr5UB94BPuiLtxc1RizXEQ+xO6D1BbbexyMHcL6rzEmHlufrsVu3vcC1mCpj22P+htjPI2oYilj+ZYbxpjVIrIT27bmYF/o/oQ77Hw0f4rdDPYVbJkFY6dfTMBOdF9C6dvDSEduviP7FLDCGLPU8V+Crbfvit3vpxX2ud+He2fK+9gJ7/OcUZfvsHVmEPCiMWYb3tmKNe4XYz++fzHG/OLc9wnnvXkXsMkYs9qf/Cr1zO7T9YfLKi0P9yBsg+I2O9/xa4O1kPdzcl+Qr7CbQhXINHMK/Ijzm4t9+A0wxkXuHbysPCpBZ8F2ES934s7BTvabR9G9Ugr2icjCduu67ROBHVf/wrmHLOzY7mygtYtMS+yLJt3RP94PHbs6af3ikkdz8bKknZN75lzJyX14tuOx1wm2gZrn3LPBj314PMJ3cORu8nCfRNFVVLdzcg+l77GTAeNx3wenSLo+8sJb/Ml4XyHluRrEZ977WQ+LpO3i14WTe60Y3Ff1dMXW39+c8vgZ2zheUVLdxcsqCbw8Z871U9ilxz9jh3JW4d8+PK/ifR8eb6szamENpF+ce12BXZaf7HHPBTp2KKYsG2GNzZWOHjnY+rgcuxmop3yxz59LXXjHw62fU++OY9uhv+GxSsuRG4/dRyTXtS76iPN8/NyHx8czWuxzj30RzXHKKd2554IVbC1c5Do4uhbsw/O7c5//BSI84rwYu13DCSeuO/Cyig3bXj/s5FXBMPjnwDkuMo2xhs8eR+Y3p77dWcJ9ed2PrZTlW+y+OGWUf8TRb6G/YVzCtnfKp2Cfmwyn3j2Ay/NF6drDEU49OsrJ3pRmHun+GbuQIRM7VD0S7/U7DDu1ZC8nn/0FwBm+nllsT9E6J25v7+++jvut/uaTOAEVpcyIPfMlyBjTL9C6KJWHiBjs7rWPBFoXpfJwhi33ADcbYzyHtpUqitgzBZdj9wBaEmB1fCIiT2HncrU2dqViiVTrIS1FURRFUaoPItIDOyT9d+yeUn4ZO6AGj6IoiqIoVYeF2PmqX2APGPUbHdJSFEVRFKXaU92XpSuKoiiKoqjBoyiKoihK9UcNHkWpgYhInIiYYn5lPYstoDj3MKmc4hrjkTfHRCRZRBaKPdvrlNpREekuIpNEpLKPp1CUGolOWlaUms0d2P04PCntjrU1gWuw+wyFYHd3HYLdT2qciAwzxZ8B5Y3u2EmX71OBx0IoimJRg0dRajY/GJfT7ZVi2WiM+dHl+j0R+QB7cOUz2E3dFEU5TdEhLUVRfCIi74nIURFp7+LWSkR+d172BW6XicjnInJARI6LyGYRucc5m8o1vmQReV9ErhOR7SJyQkRWicjZIlJfRGaKyCERSRGR58TlgEmXYbirReQdETkiImkiMldESjyQU0RiRORTJ9wJEflGRPqXJX+MMR9iT7u+WVwOTRSRySKyXkRSReSgiCwT9zPmxnDy2IKdLsNlHRz/20RkjYgcdvL/WxHxPKVcUZRSoAaPotRsaolIkMfP1Ui5BXvm0b9FpLYzX+V97BECN7vIdcQecXAjdqhnDvbogKe8pDnAifd+4HqgE/Ah9siSdOz29LOwZ4GN8xL+ReyW8n/BHkNwJXabep+ISE/smU5NHL2vxh4hsEREehUX1g8+xw5zxbq4nYk9/uAq7Lb5v2HPS4t2/P/LyUONr8Fuk9+XkwdzdsAeN3IN9uyoBOAzEbm8jLoqSo1Fh7QUpWbzhRe3LTgnfBtj0kXkr9gz0h7DntNzETDQGFN4aKcxpvC0YhER7NlGdYB7ReQhY0y+S/xhwGBjTKoj3xJ4CVhrjLnXkfnK6dG4BnjNUz9jzA3O/4udAzffF5FLzMmDDT15Fnuo4cXGmGwn3S+wZ749ijVMTpV9zt9WBQ7GmMITvx0DcjE2X8cCfzfG/C4iuxwRz6EyXPIBx8hcij3AcQL2UFJFUUqJGjyKUrO5FXtauytuk2+NMWudE6WfxDko1BizylVGRFphe3QGA61xb1vOwJ7iXsCaAmPHoeC0ZE/jaxv2xGdP/uNx/QH2ZO6+WMPADRGpizXSpgD5rsNk2EM4R3lJozSI87dwF1cRuRTb+xSN7VUqYI9fEdpep8nYg4qbu6SxvYy6KkqNRQ0eRanZ7DDGJPgh92/gCexL/VVXD6cH4lOsoTMJa6icwPaaPAyEesR1xOM6uxh3z7AAKa4XxphsETmCHUbyRhOgNrYn51FvAiJSy6MXqjS0df4ecOLqiR3m+gLbo3MAyMMOUXm7H09d2mINt63YidD7sKeoPwF0PUUdFaXGowaPoijF4hg0c7BLshsArwMjXEQ6YeevXGeMed8l3LAKUqmFh351gMbAfh/yR4F8rKH2rjeBMhg7YOcsZQLrnOursQbKCGNMjouejR1dSmIwEA782Rjzs0v4er6DKIpSEmrwKIpSEg8C/bCTjZsDn4jIeGPMTMe/4EXs+nIPpuxDRb74M/CWy/U12AUYa7wJG2OOicgqIAZYX0bjxg0RGYGdNP2SMea441wP26PjOsR1MXbvHtchrSznb12PaL3lZ2fgQqzRqSjKKaAGj6LUbLqKSIYX902OoXA+dphqsjFmDYCIvAY8LyIrjTE/AD8Ae4GnRCQP+6K+qwJ1jhSRt4H52Im8TwEripmwDHbF10rgCxGZjR1magb0BGobYx7wI93uItIMOxm7HTAUa2x9hTUKC1gM3Am84+jZGTuU5tkDtdX5e6uIzMHmWxJ2XlEu8K6IPIedDD0ZO7SlK2sV5RRRg0dRajYv+3DvLSLbsXN3VmMn/BZwD7a3Z56InG+MyRKRq4Dp2CGjw9gemH3AGxWg89+xvSr/h52bswi7Y7RPjDHrRaQ3dmfjl7FDRr8D67FDdP5QsO9QJnaZ+XrsEvoFxpjC3hxjzBcicgfWyLoauxJsNPCIh06JYo+/GIddKl8LiDDGbBGRUcA/sXOjdgEPYIe64vzUVVEUD8TlOVUURTltEZE4YDnwB2PMkgCroyhKFUO7RxVFURRFqfaowaMoiqIoSrVHh7QURVEURan2aA+PoiiKoijVHjV4FEVRFEWp9qjBoyiKoihKtUcNHkVRFEVRqj1q8CiKoiiKUu1Rg0dRFEVRlGqPGjyKoiiKolR71OBRFEVRFKXaowaPoiiKoijVHjV4FEVRFEWp9qjBoyiKoihKtSco0ApUN5o1a2Y6dOhQbvEdO3aM+vXrl1t8SvVC64fiC60bii8qom6sW7fuoDGmeblGWs6owVPOdOjQgYSEhHKLLz4+nri4uHKLT6leaP1QfKF1Q/EkLy+Lfb98RNLmJURHXUq71iOoXTukXOIWkb3lElEFogaPoiiKolRzDh1Zx/I1wziReQCAr79/i7qhrRjYdxFNG/cKsHaVg87hURRFUZRqTF5elpuxU8CJzAMsXzOMvLysAGlWuajBoyiKoijVmH2/fFTE2CngROYB9v2ysJI1Cgw6pFWJGGPIy8vDGON3GBEhJyenArVSThURoXbt2ohIoFVRFEXxSfqxXcX6Z5TgX11Qg6eSyMzMJDc3l+DgYGrV8r9jLTo6ugK1UspCXl4emZmZBAUFERoaGmh1FEVRvFK/brti/cPqd6okTQKLGjyVQH5+Pvn5+YSFhZU6bFBQEMHBwRWglVIehISEcPz4cfLz80tlyCqKolQWaek7fPrVDW1Fu9bDK1GbwKEtdCWQl5enRks1JigoiLy8vECroSiKUoSjaVvYuvMZr34Fq7TKa2n66Y728ChKGdE5PIqinI7kmzzWrBtLvjk5DzQ4KJzQoKHEdBtKu9bDa4yxA9rDc1qwcOFCRIRt27YVuiUnJxMVFQXYDcSGDh1aKbqMGTOGBQsWePWbNm0aXbp0ISoqipiYGN59991Sx//xxx+zdetWr36TJk1i2rRppY5TURRFKcr2XdM5eOQ7N7e+Pd+gUb2biGg7skYZO6AGz2nBvHnz6NevH/Pnzw+0Kj55/fXX+eqrr1i7di2bN29m5cqVpVptVkBxBk95ocNLiqLUdNKP7WHDlofc3Nq2uop2Z/4pQBoFHjV4AkxGRgbffPMNs2fP9svgOXz4MFdddRXR0dH06dOHpKQkALp168bRo0cxxtC0adPC3pfrrruOJUuWkJeXxz/+8Q969+5NdHQ0M2fOBOxS+dtuu41zzz2XIUOG8Ntvv3lNd8qUKbz22ms0bNgQgPDwcK6//noAli5dSo8ePejWrRs33ngjWVl2E6sHHniAc889l+joaO69915Wr17Np59+yj/+8Q+6d+/Orl2+l0LGxcVx//33c95559G5c2dWrVoFWGPm3nvvpVu3bkRHR/PKK68A9kiPf/7zn/Tr148PPviAXbt2MXjwYHr16kX//v0Le88WLVrE+eefT48ePbj00ktJSUkBYMWKFXTv3p3u3bvTo0cP0tPTAXj22WcL8+zxxx8vsXwURVECjTGG7zaMJy/veKFbcHA453V/tUYPwescngDz8ccfM3jwYDp37kyTJk1Yv349PXv29Cn/+OOP06NHDz7++GOWLVvG6NGj2bhxIxdeeCHffPMN7du3p2PHjqxatYrRo0fz7bffMmPGDGbPnk14eDjff/89WVlZXHjhhVx22WVs2LCB7du3s2nTJlJSUjj33HO58cYb3dJMT08nPT2dTp2KLl3MzMxkzJgxLF26lM6dOzN69GhmzJjB6NGjWbhwIdu2bUNEOHr0KI0aNeLKK69k6NCh/OlPJX9l5ObmsnbtWj7//HMmT57MkiVLmDVrFnv27GHDhg0EBQVx+PDhQvnQ0FC+/vprAC655BJef/11zj77bL777jtuueUWli1bRr9+/fj2228REd58802eeeYZnnvuOaZNm8arr77KhRdeSEZGBqGhoXz55Zfs3LmTtWvXYozhyiuvZOXKlQwYMMDf4lUURal0du97lwO/feXm1ivqWerVbR0gjU4P1OAJMPPmzePOO+8EYOTIkcybN69Yg+frr7/mww8/BODiiy/m0KFDpKam0r9/f1auXEn79u2ZOHEis2bNYv/+/TRp0oSwsDC+/PJLkpKSCufnpKamsnNSYfqWAAAgAElEQVTnTlauXMlf/vIXateuTevWrbn44ouLpGmM8flVsH37diIiIujcuTMA119/Pa+++iq33XYboaGh3HTTTQwZMuSU5iCNGDECgF69epGcnAzAkiVLmDBhAkFBtuo2adKkUP7aa68FbK/Z6tWrueaaawr9Cnqdfv75Z6699loOHDhAdnY2ERERAFx44YXcfffdjBo1ihEjRtCmTRu+/PJLvvzyS3r06FEY786dO9XgURTltOVEZgoJSXe5ubVoFsdZHW4KkEanD2rwBJBDhw6xbNkyNm/ejIiQl5eHiPDMM96XEAJe582ICAMGDODVV19l3759PPXUUyxcuJAFCxbQv3//wnCvvPIKgwYNcgv7+eefl9jF2bBhQ+rXr8/u3bvp2LFjifqAXaq9du1ali5dyvz585k+fTrLli0rNh1PQkLshLratWuTm5tbmJ4vfevXrw/YfY8aNWrExo0bi8jcfvvt3H333Vx55ZXEx8czadIkwA6/DRkyhM8//5w+ffqwZMkSjDE8+OCDjB8/vlR6K4qiBIrvE28nO+dI4XXtWqH06flGjR7KKkDn8ASQBQsWMHr0aPbu3UtycjI//fQTERERhcMy3hgwYABz584F7OqtZs2a0bBhQ9q2bcvBgwfZuXMnHTt2pF+/fkybNq3Q4Bk0aBAzZswoPKZix44dHDt2jAEDBjB//nzy8vI4cOAAy5cv95rugw8+yK233kpaWhoAaWlpzJo1iy5dupCcnMyPP/4IwHvvvcdFF11ERkYGqampXHHFFbz44ouFxkeDBg0K58ecCpdddhmvv/56oQHkOqRVQMOGDYmIiOCDDz4ArJGUmJgI2J6tM888E4A5c+YUhtm1axfdunXj/vvvJzY2lm3btjFo0CDeeustMjIyANi/f7/POU6KoiiB5qdfPmHv/g/c3GLO/ScNw84KkEanF2rwBJB58+YxfLj7DpdXX301//73v32GmTRpEgkJCURHR/PAAw+4vbTPP//8wqGl/v37s3//fvr16wfATTfdxLnnnkvPnj2Jiopi/Pjx5ObmMnz4cM4++2y6devGxIkTueiii7ymO3HiRAYOHEjv3r2Jiorioosuol69eoSGhvL2229zzTXX0K1bN2rVqsWECRNIT09n6NChREdHc9FFF/HCCy8Adtju2WefpUePHsVOWvbFTTfdRLt27YiOjiYmJsZnXs2dO5fZs2cTExNDZGQkn3zySWH+XXPNNfTv359mzZoVyr/44ouFy+3r1q3L5ZdfzmWXXcZf//pX+vbtS7du3fjTn/5UJmNNURSlosjOSeW7jbe4uTVp1IuuZ93lI0TNQ05labHim9jYWJOQkODmVtCrciq7Laenp9OgQYNy0U2pGMpSvmUlPj6euLi4Sk9XOf3RulGz+Hb9eHYmzyq8FgniioEJNGkUU0S2IuqGiKwzxsSWa6TljPbwKIqiKEoV5tff492MHYDIzvd5NXZqMmrwKIqiKEoVJTfvBN+uv9nNrWHYOUR3eTRAGp2+qMGjKIqiKFWUpB8mkX7sRze3Pj3foHbt0ABpdPqiBo+iKIqiVEEOHVnH1h3u5w927ngLLZr1D5BGpzdq8CiKoihKFSM/P4c168diyC90q1e3DT0inw6gVqc3avAoiqIoShVjy85pHElNdHM7v/vr1AluGCCNTn/U4FEURVGUKkRq+naSfpjs5tahzV9o02pIgDSqGqjBoyiKoihVBGPy+Xb9TeTnZxW6hdRpSu+YlwKoVdVADR6lQjh8+DDDhw+nfv36tG/f3ueOyMYY7r//fpo2bUrTpk257777Cs/nSk1NZdCgQTRq1IhRo0aRl5dXGO7mm29m4cKFlXIviqIopws79szkt0Puxw/FRr9EaEjzAGlUdVCDp4aRlZPPvLW/8uR/9zBv7a9k5eSXHOgUuPXWW6lTpw4pKSnMnTuXiRMnsmXLliJys2bN4uOPPyYxMZGkpCQ+++wzZs6cCcDMmTPp0aMHKSkpJCcnFxo4a9as4cCBA0WO5VAURanOHDv+Mxs23+/m1rrF5US0/WuANKpa6GnpNYh1e9MYNj2JA6nZhW6twn9k0W3R9GpffhPdjh07xocffsjmzZsJCwujX79+XHnllbz33ntMnTrVTXbOnDncc889tGnTBoB77rmHN954gwkTJrBnzx6uuuoqQkJC6N+/P7t37yYvL4+77rqr8ABVRVGUmoAxhu82TiAn9+R5fkFBYfTp8bqehO4navBUcWTcsjKFP5CaTexTCSULOphZF5cos2PHDmrXrl14kClATEwMK1asKCK7ZcsWYmJi3OQKeoKioqJYsmQJAwYMYNWqVTz00EO8/PLLXH755XTq1MlvnRVFUao6yT/PZ/+v/3Vz6xk5lfr12gVIo6qHDmkp5U5GRgbh4eFubuHh4V5PGveUDQ8PJyMjA2MMY8eOJTU1lfPPP5/+/fsTExPDe++9x5133snEiRMZMGAAjzzySIXfj6IoSiDJzDrI94l3uLk1b3ohnTtODJBGVZNKNXhEJEREZovIXhFJF5ENInK549dBRIyIZLj8HvUI+5aIpInIryJydwlp3eXIpTrhQlz8OojIchE5LiLbRORSf8MqJRMWFkZaWpqbW1pamtdT3z1l09LSCAsLQ0QIDQ1l1qxZJCUlMXXqVO666y6mTJnC3LlzycvLY8WKFXz33XcsXry4wu9JURQlUCQk3UVW9sHC61q16tC355uIaJ9Faajs3AoCfgIuAsKBR4H/iEgHF5lGxpgw5/eEi/sk4GygPTAQuE9EBntLREQGAQ8AlwAdgI6A66YF84ANQFPgYWCBiDT3M6xSAp07dyY3N5edO3cWuiUmJhIZGVlENjIyksTExBLlFi9ejDGGwYMHs2nTJmJjYxERYmNjSUpKqpgbURRFCTD7f/0fe356380tustjhDfoEiCNqi6VOofHGHMMa7gU8JmI7AF6AetKCD4auMEYcwQ4IiJvAGMAb5/31wOzjTFbAETkCWAu8ICIdAZ6ApcZY04AH4rIncDVwOvFhS39HVc8/sypAbs6K+Kh1W4TlgtoFV6HPVMuICS4fOzf+vXrM2LECB577DHefPNNNm7cyCeffMLq1auLyI4ePZrnn3+eK664AhHhueee4/bbb3eTyczM5IEHHmDRokUAREREEB8fz5gxY/jmm2+44447isSrKIpS1cnJSefbDePd3BqHRxPZ+b4AaVS1CWh/mIi0ADoDruuV94rIzyLytog0c+QaA60B1320E4GiXQGWSC+yLUSkqeO32xiT7uEf6UfYKktIcC0W3RZNq/A6bu6twuuw6LbocjN2Cnjttdc4ceIEZ5xxBn/5y1+YMWMGkZGRrFq1irCwsEK58ePHM2zYMLp160ZUVBRDhgxh/Hj3B3zKlCmMGjWKtm3bFoY5ePAgzZs3p02bNro8XVGUasmGLQ9x/MRPhddCLfr2nE2tWsEB1KrqIgWbvFV6wiLBwP+AXcaY8SISBnQBNmKHml4FGhhjBolIW2AfUNcYk+mE/wPwhjGmg5e4dwG3GmMWu6SVDUQA/R2/Pi7yTwFnGmPGFBfWGJPs417GAeMAWrRo0Wv+/Pme/kRHRxMUVPoOtby8PGrXrl3qcL7Iys1n0aYj7DmURUTTEIZ1a0xIkI4Dl4Xc3FySkpIIxLOUkZHhZkAqSgFaN6o2WTmb+C3978DJdqVB6J9pVK/sE5Urom4MHDhwnTEmtlwjLWcCsixd7Eyr97CGxG0AxpgMoGB9dIqI3AYcEJGGQIbj3hDIdPm/6LIfS4bjj4ssjrynn2dcxYX1ijFmFjALIDY21sTFxbn55+TkABAcXHqrPD093etk31OlAXDDgPAS5RT/ycnJ4YILLjil8i0r8fHxeNY3RQGtG1WZvLxMPls2EVdjJ6x+R4Ze8jZBQfXKHH9NrRuV/mkvdoek2UAL4GpjTI4P0YKSFmfezgEgxsU/BvehMFe2eJFNMcYccvw6ikgDD/8tfoRVFEVRlApl07anSEvf5ubWp8cb5WLs1GQCMZYxA+gKDHMmDQMgIueLyDkiUsuZL/MyEG+MSXVE3gUeEZHGItIFuBl4xyW8EZE4F9mxInKuM//nkQJZY8wO7LDZ4yISKiLDgWjgw5LCKoqiKEpFciQ1ic073HekP6v9WFqd4d8CFcU3lb0PT3tgPNAd+NVlv51R2OXfi7FDR5uBLOAvLsEfB3YBe4EVwLMu82zaYIeiNgE47s8Ayx35vU74AkYCscARYCrwJ2PM736GVRRFUZRyJz8/lzXrxmJMbqFb3dBW9Oo2LYBaVR8qe1n6XqC4Qz/mFRM2C7jR+XkSB0x3HXYyxjwPPO8jrmQnjK+0fIZVFEVRlIpg266XOHTU/aif82JepU6dRgHSqHpRLc7SMsa8X7KUoiiKopyepGfsYuPWR93c2rW+mnZn6rYb5YWuR1YURVGUAGKM4dsN48jLK5zWSp3gRpzXfXoAtap+qMGjKIqiKAFk1963+fX3ZW5uvbo9T93QlgHSqHqiBo+iKIqiBIjjJw6QsMn9LOyWZ1xKp/ZjAqNQNUYNHqXcycrKYuzYsbRv354GDRrQo0cP/ve///mUf+GFF2jZsiXh4eHceOONZGVlAXYH45EjR9KoUSMuv/xy0tNP7v341FNP8cILL1T4vSiKolQk3yfeRk5OauF17dr16NNjJnbLOqU8UYOnhpGVlcW8efN48sknmTdvXqFxUZ7k5ubStm1bVqxYQWpqKk888QR//vOfSU5OLiL7xRdfMHXqVJYuXUpycjK7d+/m8cftLgAfffQRIsLBgwdp2LAhM2fOBGDPnj0sWrSoyCGjiqIoVYl9+z9i3y8fubl1P/cJGtTvGCCNqjfVYpWW4h/r1q1j2LBhHDhwoNCtVatWLFq0iF69epVbOvXr12fSpEmF10OHDiUiIoJ169bRoUMHN9k5c+YwduxYIiPt2a2PPvooo0aNYurUqezZs4e4uDiCgoIYOHAgSUlJANxxxx1MmzbtlM4mUxRFOR3Iyj7C2o23urk1bXweXc76e4A0qv5oD08VR0T8/sXGxroZOwAHDhwgNjbW7zhOhZSUFHbs2FFo1LiyZcsWYmJOnuQRExNDSkoKhw4dIioqimXLlpGdnc3y5cuJjIxk4cKFNGvWjH79+p2SLoqiKKcD6zbdy4msXwuvRYLo2/NNakn5HRatuKMGj1Kh5OTkMGrUKK6//nq6dOlSxD8jI4Pw8JOHmRb8n56ezhVXXEFERASxsbGEh4czcuRIJk+ezL/+9S8efvhhBgwYwC233EJ2dnal3Y+iKEpZOfDbUnbtfcvNLeqcB2kc3i1AGtUM1OBRKoz8/Hyuu+466tSpw/Tp3veTCAsLIy0trfC64P8GDRogIkydOpWkpCRmzZrF1KlTmTBhAgkJCSQkJLBixQqys7N56623vMatKIpyupGTe4xvN4xzcwtv0JVu5zwcII1qDmrwKBWCMYaxY8eSkpLChx9+SHBwsFe5yMhIEhMTC68TExNp0aIFTZs2dZPbvHkzq1evZty4cWzatIlevXohIvTu3btwbo+iKMrpTuLWx8g4ttvFRejbcza1a4cETKeagho8VRxjjF+/zMxMWrVq5TWOVq1akZmZ6Vc8/jJx4kR++OEHFi1aRN26dX3KjR49mtmzZ7N161aOHDnCk08+yZgxY4rc46233spLL71ErVq1iIiI4OuvvyY7O5sVK1bQsaOuaFAU5fTn4OHv2fbji25u53S6jeZN+wZIo5pFiQaPiNQRkZEi8o6IbBORNBHJFpEDIhIvIpNF5NzKUFY5dUJCQli0aFERo6dglVZISPl9Xezdu5eZM2eyceNGWrZsSVhYGGFhYcydO5d9+/YRFhbGvn37ABg8eDD33XcfAwcOpH379rRv357Jkye7xff2228TFRVFbGwsACNGjKB169Y0b96cQ4cOMX78+HLTXVEUpSLIy89mzfqxGPIL3erXbUePyCkB1KpmIb6+2kWkHvAP4DagMfADsAH4HTgBNAEigN6O/9fAQ8aYbype7dOX2NhYk5DgftptTk4OgM9hneJIT0+nQYMG5aIb2H14Fi5cyK5du+jUqRPDhw8vV2OnJlKW8i0r8fHxxMXFVXq6yumP1o3Ti6RtT5LocTjoxRf8jzNbDq50XSqibojIOmNMbLlGWs4Ut5HJLuBX4DHgP8aYQ74EReRC4G/AFyJyjzFmZvmqqZQXISEhjBw5MtBqKIqi1BhS035g07Yn3Nw6trsuIMZOTaY4g2eiMeZjfyJxenW+EZFJQIdy0EtRFEVRqjzG5LNm/U3k55/cPiMkpDmx3fRonMrGp8Hjr7HjESYFSCmTRoqiKIpSTdi++zV+P7zaza139MuEhDT1EUKpKHxOWhaRW0QkqjKVURRFUZTqQsbxvWzY8qCbW5uWw+jQ5toAaVSzKW5IazpgROQwdkLySmAFsMGUZn2yoiiKotQwjDF8t2ECubkZhW7BQQ04r/trehJ6gCjO4IkCLgL6O78/AgZIF5HVWONnJfC9MSa3ohVVFEVRlKrCnp/m8kvKYje3nlHPUL9emwBppBQ3h2crsBWYASAiHbEG0ACsATQYawCdEJFvjTGXVry6iqIoinJ6k5n1OwlJd7q5ndFsAGdHjPMRQqkM/N5p2Riz2xjztjHmBmPMWcB5wCKgLjCwohRUFEVRlKrE94l/Jyv75E4utWqF0LfHG4jo4QaBpLghLTdEpAO2d6fg1wlIB74AVlWAboqiKIpSpfj5wGck/zzPzS2m6yQaNugcII2UAopbpdVFRMaJyPsisg/YDTwNNABeBnoCjY0xVxhjnq4cdZWqxM6dOwkNDeVvf/ubV39jDPfffz9NmzaladOm3HfffYXndaWmpjJo0CAaNWrEqFGjyMvLKwx38803s3Dhwkq5B0VRFH/Jzknju40T3dwah3fn3LPvCZBGiivF9a9tBZ4DsoBHgbOMMWcaY641xkw3xiTqaq2qR1ZOHvNW7eDJBd8zb9UOsnLySg50itx666307t3bp/+sWbP4+OOPSUxMJCkpic8++4yZM+0m3TNnzqRHjx6kpKSQnJxcaOCsWbOGAwcOMHz48ArTW1EU5VTYsPkBjp/4ufBapDZ9e86mVq3KP3ZGKUpxQ1rbgXOA4UALoKWIrAQSjDE5laGcUr6s2/Ubw57+jANHjhe6tWpcj0UPDqVXpzPKNa358+fTqFEjLrjgAn788UevMnPmzOGee+6hTRu7auGee+7hjTfeYMKECezZs4errrqKkJAQ+vfvz+7du8nLy+Ouu+5i7ty55aqroihKWUk5uIode2a4uZ179r00bdwzQBopnhS3SquriDTj5Jyda4GngGwRWYudt7MKWG2MyfAVj1KxyNXTyxT+wJHjxN73H7/lzYe3lSiTlpbGY489xtKlS5k9e7ZPuS1bthATE1N4HRMTw5YtWwCIiopiyZIlDBgwgFWrVvHQQw/x8ssvc/nll9OpUye/9VUURalo8vIy+Xb9TW5uDcLOJrrr4wHSSPFGsVPGjTEHjTEfGWPuNMb0xJ6Qfg3wLXAJ8ClwRES+r3hVlarCo48+ytixY2nbtm2xchkZGYSHhxdeh4eHk5GRgTGGsWPHkpqayvnnn0///v2JiYnhvffe484772TixIkMGDCARx55pKJvRVEUpUSSfvgnaRk73Nz69niDoNp1A6SR4g2/V2kBGGPSgP+KyE/AfuAIdj8e7bNTANi4cSNLlixhw4YNJcqGhYWRlpZWeJ2WlkZYWBgiQmhoKLNmzSr0u+aaa5gyZQpz584lLy+PFStWcNlll7F48WIGD9YThxVFCQyHj25ky85n3NzOjhhPi+YXBUgjxRclGjwiUhvoxcmhrQuBRoAAvwILsLsuKwrx8fEkJyfTrl07wPbi5OXlsXXrVtavX+8mGxkZSWJiIueddx4AiYmJREZGFolz8eLFGGMYPHgwEydOJDY2FhEhNjaWpKQkNXgURQkI+fm5rFk/FmNOLv6oG9qanlH/CqBWii98Gjwi8gjWwOkL1MMaOPuA/2KPlFhpjNnhK7xSOfgzpwbs6qyIiXPcJiwX0KpxPfbMuJ6Q4Npl1mfcuHGMHDmy8HratGkkJyczY8aMIrKjR4/m+eef54orrkBEeO6557j99tvdZDIzM3nggQdYtGgRABEREcTHxzNmzBi++eYb7rjjjjLrrCiKcir88OPzHD7q/iF3fvcZ1AkO9xFCCSTFzeH5J9AB+D9gDBBhjOlgjBltjHlTjZ2qRUhwbRY9OJRWjeu5uRes0ioPYwegXr16tGzZsvAXFhZGaGgozZs3Z9WqVYSFhRXKjh8/nmHDhtGtWzeioqIYMmQI48ePd4tvypQpjBo1qnA+0Pjx4zl48CDNmzenTZs2ujxdUZSAkJaxk8St7pOS27e5lratrwyQRkpJiK+tdESkpTHm10rWp8oTGxtrEhIS3Nxycuwq/uDg0u/FkJ6eToMGDcpFN7A9PQu/28WuX9Po1LIhw8/vVG7GTk2lLOVbVuLj44mLi6v0dJXTH60bFYcx+Xy16mJSDp6czVGnThOuvPQH6oaW7xYfFUFF1A0RWWeMiS3XSMuZ4palq7FTDQkJrs3IfrrFuaIoyqmyM/lNN2MHILbbC1XC2KnJFDeH591SxGOMMdeXgz6KoiiKctpy/MR+1m/6h5tbqzMuo2O76wKkkeIvxa3S+huQARzETlguDj1iQlEURanWGGP4buOt5OSe3E4jqHZ9+vSYiUhJr0kl0BRn8CQD7YHvgXeBBcaYY5WhlKIoiqKcbuzbv4CfD3zi5tY9cgph9TsERiGlVPhcpWWM6QjEYU9JfxH4VUTeFZFLRU1ZRVEUpQaRlXWItYnu24A0a9KHczrdGiCNlNJS0tESq4wxNwMtgZuBpsD/gJ9EZKqInFMJOiqKoihKQEnYdA+ZWb8VXteSYPr2fJNaoqtcqwrFGjwFGGOyjDHzjTFDgDbA+8A9wNMVqZyiKIqiBJpfUr5k9745bm7dujxCo4ZFd4ZXTl/8PktLREKAPwLXAYOAFGBxBemlKIqiKAEnJzeDbze4b4jaqGEUkec8ECCNlFPFn7O0BmCNnGsc+YXAEGCJ8bVroaIoiqJUAzZueYRjx5NdXIQ+Pd+kdq06gVJJOUV8DmmJyJMisgdYCkQAfwdaGGOuM8Z8pcaOUhLz58+na9eu1K9fn06dOrFq1Sqvci+88AItW7YkPDycG2+8kaysLAByc3MZOXIkjRo14vLLLyc9Pb0wzFNPPcULL7xQKfehKErN5PfD37Jt18tubl3PupPmTc4PkEZKWShuDs9DQGPsfJ3VQCfgfhH5p5ff5MpQVik7OXn5fLf7IJ8l7ue73QfJycuvkHS++uor7r//ft5++23S09NZuXIlHTt2LCL3xRdfMHXqVJYuXUpycjK7d+/m8cft+TQfffQRIsLBgwdp2LAhM2fOBGDPnj0sWrSoyEGjiqIo5UVeXhZr1o3FdZu5sHoRxJz7ROCUKiMmN4vj6z+l8Y5FHF//KSY3K9AqVSolDWk1BPzZQdkAj5copQSUvYeO8crS7aSeyCl0C0/Yx+2XnEP7pvXLNa3HH3+cxx57jD59+gBw5plnepWbM2cOY8eOJTLSTv579NFHGTVqFFOnTmXPnj3ExcURFBTEwIEDSUpKAuCOO+5g2rRpBAX5PQVNURSlVGze/jSp6Vvd3Pr0nEVwUPm2lZVF9k+bOPjWOPLTfqMpcHj7x9RadAbNbpxFnbbdAq1epVDcWVp+reBSAsvNc74rU/jUEzk8+dlmv+XfuL7krty8vDwSEhK48sorOeuss8jMzOSqq67i2WefpW7dum6yW7Zs4Y9//GPhdUxMDCkpKRw6dIioqCjeffddbrjhBpYvX86AAQNYuHAhzZo1o1+/fv7fpKIoSik4mraFzdunuLl1ajeGVmdcGiCNyobJzSo0dlzJT/uNg2+No9XD8UhQSIC0qzzUqFHKnZSUFHJycliwYAGrVq1i48aNbNiwgSeffLKIbEZGBuHh4YXXBf+np6dzxRVXEBERQWxsLOHh4YwcOZLJkyfzr3/9i4cffpgBAwZwyy23kJ2dXWn3pihK9Sbf5LFm3Vjyzcme8NCQFvSKfi6AWpWNE0lfFDF2CshP+40Tm76sZI0Cgxo8SrlT0Itz++2306pVK5o1a8bdd9/N559/XkQ2LCyMtLST59IU/N+gQQNEhKlTp5KUlMSsWbOYOnUqEyZMICEhgYSEBFasWEF2djZvvfVW5dyYoijVnu27pnPwiHvP+XndpxNSp0mANCo7WfsSi/XPPbSvkjQJLMWt0tooIsP9PUZCRNqIyMsicl8xMiEiMltE9opIuohsEJHLXfwvEZFtInJcRJaLSHuPsG+JSJqI/Coid5egz12OXKoTLsTFr4MT/3EnvUv9DauUTOPGjWnTpo1fh+lFRkaSmHjyYUxMTKRFixY0bdrUTW7z5s2sXr2acePGsWnTJnr16oWI0Lt378K5PYqiKGUh/dgeNmx5yM2tbauraNf66gBpVHay9yVxfO0HxcoENW1XSdoEluJmfb4HvAG8KiL/B6wCEoHfgSzsCq6OwHnAMOAiYAkwvYT0fnJk9wFXAP8RkW7Yk9k/Am4CFgFPAP8H9HHCTgLOxh5o2hJYLiJbjTFFNj8UkUHAA8DFwC/YvYMmO24A84A1TvpXAAtE5GxjzO9+hD2t8GdODdjVWQ9+uNFtwnIB4XWDefrq7gTXLr8OvxtuuIFXXnmFwYMHExwczIsvvsjQoUOLyI0ePZoxY8YwatQoWrVqxZNPPsmYMWPcZIwx3Hrrrbz00kvUqlWLiIgIpk+fTnZ2NitWrKBnz57lpreiKDUTYwzfbRhPXt7xQrfg4HDO6/5qlT0JPXP71xx6ZyIm+7hPmVoNz12R5CgAACAASURBVKBut8sqUavAUdzhoc9hl6I/h91ZeQGwAzgCHAf2A19jj5f4HbjEGDPYGLOjmDiPGWMmGWOSjTH5xpjPgD1AL2AEsMUY84ExJhNr4MSISBcn+GjgCWPMEWPMD1hjbIyPpK4HZhtjthhjjmCNpzEAItIZ6Ak8bow5YYz5ENgEXF1S2KpMcO1a3H7JOYTXDXZzD68bzO2XnFOuxg7Y1Va9e/emc+fOdO3alR49evDwww+zb98+wsLC2LfPdqEOHjyY++67j4EDB9K+fXvat2/P5Mnuuxy8/fbbREVFERsbC8CIESNo3bo1zZs359ChQ4wfP75I+oqiKKVh9753OfDbV25uvaKmUa9u6wBpVDaOr/+Ug7NvKtHYaXbjrBoxYRlA/N0/UETaAn2B1kAocAjYBqw1xpzSYn4RaQHsBboDE4E6xpiJLv6bscvdlwGHgZbGmBTH709Yo6XIejoRSQSmGGP+z7luhjXKmgEDHL+uLvLTAWOMub24sMaYQyXdU2xsrElISHBzy8mxvSrBwcHeghRLeno6DRo0KHU4X+Tk5bNh3xF+T8+keYNQerRrXO7GTk2jLOVbVuLj44mLi6v0dJXTH60b/nMiM4VPv+pKds6RQrcWzQfyh35Lq2TvTvrKt0n9pOgikbC4mwk+M5IfE1Zwdu+LqNvtsnIzdkRknTEmtlwiqyD83sjEGPMTdjiqXBCRYGAuMMcYs01EwrCGhSupQAMgzOXa088bYV5kcYkr1UM+FSjYKKa4sF4NHhEZB4wDaNGiBfHx8Z7+REdHn9K+MXl5eW47DJcHXZvVoWszuy165vFjZJZr7DWP3NxckpKSCMTm4xkZGUXqm6KA1o3ScDBjkpuxI9RBsseyYsWKAGp1ChhD020f0fjHogtEfo8cyY8N+kAaZLSO40hqGHy9JgBKBo6A7NwmIrWwc4Sygdsc5wzsRoeuNATSHb+C60wPP294xlXwf7oXP8+4igvrFWPMLGAW2B4ez6+q06mHRyl/cnJyuOCCC7SHRzmt0LrhHz/98gk/fetu2PSIeorIzqMCpNGpYfJyOfLBQxz3NHZqB9Nk5DO06XlloVNNrRuVPpbhrPqaDbQArjamcLODLUCMi1x97Byigrk0B1z9nf+3+EhmixfZFGdIagvQUUQaePhv8SOsoiiKUk3Izknlu423uLk1adSLrmfdGSCNTo387BMcemcix7//0M1d6tSj2dg3qOdi7NRkAjF5YwbQFRhmjDnh4r4QiBKRq0UkFHgMSDLGbHP83wUeEZHGzkTmm4F3CgKLiBGROBfZsSJyrog0Bh4pkHUmVW8EHheRUBEZDkQDH5YUVlEURak+rN90Hycyfym8Fgmib8/Z1KpVdY6tyT9+lIOvX0fm1mVu7rXqN6H5xLmEntM/QJqdflSqwePsqzMeO0n5VxHJcH6jjDG/Y1dKPYVdCXb+/7N35/FRF/fjx1+zu9nc90EIIZCEIxBuI4ciR22r9fjVg7ZabeVQ1EpFa6lHrYrg11Zra5WKolWsWrUVW7UeVVAQlPsm3CEHISHkzm6yu9ljfn/sJuST3YQN2RyQeT4ePMzO55qFNXln5j3zBm5ocfmjQB7uJOd1wNNNS9KFEKm4p6L2AnjanwK+8pxfiLbW1w1Ajuc5vwdmeZ7vz7WKoijKOe5k+VqOFKzQtGUP+w1xMWPbuKL3cVSXcGrZT2gs3Klp18elkvjLf2JMG9NDPeudujWMlVIWAm2mvEspVwNZbRyzAXM9f1qbASxrOe0kpfwT8Kc27lXguaatfrR5raIoinJuczgtbNpxm6YtKmI4Y7J+10M96jh72VEqXroFZ+1JTXtQ/ywSbnsVfXS/HupZ7+VXwCOE+J6U8oszn9kzpJRv9nQfFEVRlHPDngOPYao/qmmbMuEV9PqQHupRx9gKdlD5t9twNdRo2o0ZE0mY+xK60NbrchTwf0rrf0KIo0KIRUKIxC7tkaIoiqJ0kcrq7ew//EdN27CMX5CUMLWHetQxlv1fUfHiz7yCndDRl5E4f6UKdtrhb8DzHWAr7l2Hjwsh/iGEmN513VIURVGUwHK57GzcMQ+Jq7ktLDSV8dlP9mCv/Fe/dRWVr92OtGt3TwuffANxP38eEdQ3dkw+W34FPFLKtVLKG3Fvzvc73Am/XwkhDgghFnpWMylKs4KCAq644gpiY2NJTk5mwYIFOBwOn+f+4x//YNCgQYSHh3PNNddQVVXVfOyee+4hNjaWKVOmcOLEieb2t956i4ULF3b5+1AU5fyRe+SPVNdqK4dPGvcixqDePSoipcT05UtUv/MbcDk1xyK/fzcxs5YidPoe6t25o0OrtKSUlVLKp6WUw4DvARW4k3tPCCFWeoqAKr2Y0yU5WmFlR3E9RyusOF1dszvwL37xC5KSkigtLWXXrl2sW7eOF154weu83Nxcbr/9dt544w3KysoICwvjF79w74uxZcsWtm/fzsmTJ5k6dSpPPun+Lay2tpY//vGPPP74413Sd0VRzj+1pkPsOaCt0zd44E9J7X9lD/XIP9LlovbD/6P246e0B4Qg5vrHib5s4TlZ/qInnNUqLSHEFbiXl08GTgEf4C4wepMQ4m4p5fLAdVEJlHKznc8O1tFgbzGcG1TP5VlRJEYEdpfg/Px8FixYQEhICMnJyVx++eXk5nrvE/nWW29x9dVXM23aNACWLFnCiBEjMJlM5OfnM3XqVIKDg7n00kt57rnnAPjtb3/LokWLiI6ODmifFUU5P0npYtOOW3G5Tpd9DDbGc+GYZ3uwV2cmHY1UvXM/lp0fag/ojcTd9CfCxv6gZzp2jvI74BFCJAPzgFuBQcB64GZglZTSIYTQA3/BvWGgCni6yUsbW5cf65gGu4v399ac+USP26f4l7O+cOFC3nnnHWbMmEF1dTWffvopS5Ys8TovNzeXiy66qPl1ZmYmRqORw4cPk52dzfPPP4/FYmHNmjVkZ2ezbds2Dh06xLJly/zus6Iofdvh/Jc4VblB03bh2OcICe69a3BctnoqV96F7fB6TbsIiSB+zouEDJnSQz07d/k1pSWEWIV7A77fAJ8Ao6WU06WU70opHQBSSifwD9wlI5Q+bvr06eTm5hIVFUVqaio5OTlcc801XueZzWavkZro6GhMJhOjRo3i+uuvZ/LkyRQVFXH//fezcOFCnnvuOZ577jmmTZvGTTfdRE2N/wGboih9S31DMTv33a9pG9DvCgan3thDPTozp7mS8uU3ewU7usgEEn/xtgp2zpK/OTxDgXuAAVLKu6SUbdWw2gvMDEjPlHOWy+Xisssu47rrrqO+vp6Kigqqq6u5//77vc6NiIigrq5O01ZXV9dcMPXee+9l9+7dvPvuu7z77rtccskluFwuVqxYwZo1axgxYgS///3vu+V9KYpybpFSsnnXHdgdp2s/GwwRTBq/vNfmvTiqiil//sfYj+/RtBsSBpH0y39hHDCyh3p27vM34LkKeEVKaW59QAhhEEKkAUgpTVLKdV5XK31KVVUVx48fZ8GCBQQHBxMfH8+cOXP45JNPvM7Nzs5m9+7TqyaOHTuGzWZj2LBhmvPKysp46aWXeOSRR9i3bx9jxowhKCiICy+8kD179rS+raIoCgXF73Di5MeatgnZvyc8LK2HetS+xpKDnHr+RzgqCjTtQamjSFzwTwzxvbPf5wp/c3jygSnAFh/Hxnra1Zq4HuBvTo3TJfnHjipNwnKTsCAdP50Qh14XmN94EhISSE9PZ/ny5fz617/GbDbz+uuvM3asd42am266iSlTprB+/XomTJjAI488wnXXXdc8wtPkV7/6FYsXLyYsLIz09HS2bt2K2Wxm7dq1ZGRkBKTfiqKcP6y2CrbuvlvTlhh/McMy7uyhHrXPlreFilfnI60mTXvw0IuIn70cXUhED/Xs/OHvCE97PwmDAO+fokqvotcJLs+KIixI+08eFqTj8qyogAU7Td5//30+++wzEhMTGTJkCAaDgT//+c+Aexpr/Xr33HR2djYvvvgiN910E0lJSZhMJq/l61999RU1NTVce+21AEycOJErr7ySgQMH8tVXX/HAAw8EtO+Kopz7tu25F1tjRfNrnc7IlAmvIES31sz2i2Xv/yhfcYtXsBM67koSbn1FBTsBIqT0vQ+LECIGiPO8PIq7kvnuVqeFAguAq6SUA7uqk+eSnJwcuW3bNk2b3W4HICio40u/TSaT12hHZzhdkvwqG3VWJ1EhetLjggMe7PQ1nfn37ay1a9cyY8aMbn+u0vv15c/GiZOf8uW3V2jaxo1cyuis3/ZQj9pm3vg2NaseAakdN4iY+nOif/g7hC7wAVpXfDaEENullDkBvWmAtTeltRB4FJCeP++1cZ7wnKecA/Q6wZCEc6NAnqIoSkfZ7SY27bxd0xYbPYbsYb/poR75JqXEtHoZdZ957wUUdcWvifzOHb02sfpc1V7A8x+gAHdA8yqwFMhrdY4N2C+lVFmjiqIoSo/bmfsQDZbjza8FOqZM+Bs6XfePwLZFupzU/Ptx6r99U3tA6Ij90ROET/pxz3TsPNdmwCOl3I1nCksIIYGPpZQVbZ2vKIqiKD3pVOW3HDr2V03biKG/Ij6298y0SIeNqrfuw7LnU+0BQzDxP3uO0FHf7ZmO9QF+rdKSUr7e1R1RFEVRlLPldFrZuGMe7gwMt8jwTMaOWNz2Rd3MZTVR+dod2I5u0rSL0CgS5r5McEbvCczOR20GPEKIL4FfSCkPer5uj5RSXhrYrimKoiiKf/YefII600FN2+QJL2MwhPVQj7ScdeVUvDwXe8l+Tbs+OpmE214lqP/wHupZ39HeCE/LbCkdLcPm9s9VFEVRlG5TXbuHfYe1O64PGXwryYm9Y+N/R0UB5Svm4Kws0rQbEjNIuP11DLEpPdSzvqW9HJ6ZLb6e0S29URRFUZQOcLkcbNw+D09ZRwBCQ/pzwaine7BXpzUW76Pi5bm4zJWadmPaOOLnvYw+Iq6NKwOvaVuSSn0CRyusfW5bEr+rpSuKoihKb3Mw7y9U1mj3Pps49q8YjTE91KPTrIe/oXLlnUhbvaY9JGs6cT9fhi64+6bbys12PjtY595t39CPNUdMhAXVc3lWFIkRvWcFW1fyt1r6/UKI59s49pwQYlFgu6UoiqIo7TOZ89i1/3eatrQBs0gbcG0P9ei0hl0fU/HKPK9gJ+yCa4if+1K3BjtOlzwd7LTso93FZwfrcLray1g5f/i7heMcoK29dnZ5jisKAMuWLSMnJ4fg4GBmz56tObZmzRqysrIICwtj5syZFBYWtnmfgoICZs6cSVhYGFlZWaxevVpzn/T0dPr378+7777b3F5TU8OECRMwmUy+bqkoynlCSsmmnfNxOi3NbcagWCaO9fm7ebcyr3+dqjcXgtOuaY+YcRuxNzyN0HfviMqeEovPOorgDnryq2zd2p+e4m/AkwYcaePYMWBQYLqjdDXpsNGw40PqvlhGw44PkY7Af9BTUlJ4+OGHmTt3rqa9oqKC6667jiVLllBVVUVOTg4/+clP2rzPjTfeyPjx46msrOSJJ55g1qxZlJeXA3DPPffw0Ucf8dlnn3HnnXfidDoBePDBB3nggQcCWo5DUZTeJ6/wNU6WaxcQXzD6GUJDknuoR+4grPbTZ6j5z+PQqmxT9NUPEnP1A11SKqItDpdkS1E9W4/Xt3tendXZTT3qWf7m8DQAA9o4lop7x2Wll2s8vpeKV+fjqjvV3Kb7KImEuSswDhwdsOdcd911AGzbto3i4uLm9vfff5/s7Gx+9KMfAfDYY4+RkJDAwYMHycrK0tzj8OHD7Nixg88//5zQ0FCuv/56nn32WVatWsUdd9xBfX09o0aNAsBoNFJZWUlBQQH5+fksX748YO9FUZTep8FSyra9v9K0JSd9l8xBs3umQ4B0Oqh+73c0bPmn9oDOQOwNfyD8gmu6tT+ldXa+zjNR40cwExWi74Ye9Tx/A571wCIhxHtSyubgRggRDNznOa70gOL7Mjt1vavuFKee9f9/xNRnWlcX8V9ubi5jx45tfh0eHk5mZia5ubleAU9ubi4ZGRmakZqxY8eSm5sLQFJSErt3u2vZ6nQ6YmNjueaaa1i5cuVZ909RlHPD1t0LsNtrm1/r9WFMHv9Sj9WeknYrlW8sxJq7WtMujKHE3/JXQrKmd1tfGp0uthTWk1tm9ev8sCAd6XHBXdyr3sHfgOcx4FvgsBDiTeAE7hGfm4F4YHZXdE45v5jNZhITEzVt0dHRPvNtzGYz0dHRXueeOHECgBdffJGFCxdisVh44403WL58OZdeeilWq5XLLruMxsZGHnvsMaZP775vNIqidL2iE+9TVPK+pm3cyKVEhmf0SH9cDbVUvDqfxnztSjFdWCzxt75C8KBx3daXomob64+ZMTd65+uEGARSgs15eqotLEjH5VlRfWZpur+lJXYLIWYCfwTux5374wI2ANd76m4pSrsiIiKoq6vTtNXV1fnMtznTuePGjWPt2rUAlJaWct9997Fx40amT5/Os88+S0pKCtOmTaOwsFBVHFaU84StsZotu+7StMXHTiRryN090h9n7UnKV8zBcfKwpl0fm0LC/NcJSuqeIMxid/FtgZmjFb6zS7KSQpg8KByDTpBfZWP3gaOMHTFE7cPTFinlFmCaECIUiAWqpZSWM1ymKM2ys7N5/fXTZdnq6+vJy8sjOzvb57nHjh3DZDI1Bzm7d+/mpz/9qde59957L0uXLiU0NJS9e/eSk5OD0WjEbrdTXl5OUlJS170pRVG6zfa9v8ZiO9n8WieC3JXQRffnoNjL8qh4eTbO6hJNuyF5GInzX0Mf3fXJ01JK8iptfJNvxurwXloeFaxjWmYkA6KNzW1DEkIodlYwJGFUl/evt+nwxoOeIEcFOr2Evzk10mGj9IkZmoTlJrqoJPr/di3CEJh5XIfDgcPhwOl04nQ6sVqtGAwGrr32WhYtWsSqVau48sorefzxxxkzZoxX/g7AsGHDGDduHIsXL2bp0qV8+umn7Nmzh1WrVmnO++KLL7BarVx11VUApKen8+WXXzJw4EBsNhvx8fEBeU+KovSs0lNryCt8VdM2aviDxEZ3/w9uW+EuKl+5FVdDtabdmJ5DwtwV6MKi27gycMw2J+vzzRRVN3odE8CYlFAuSA0nSN93RnDOxO+ARwhhBH4ADAdCWh2WUsolgeyYEljCEEzC3BXeq7Si3Ku0AhXsACxdupTFi09XKH7zzTd59NFHeeyxx1i1ahULFizg5ptvZtKkSbzzzjvN591xxx2AOz8H4J133mH27NnExsaSlpbGe++9p8kBstlsLFq0iA8++KC57fnnn2fevHnYbDZeeOEF9Pq+sfpAUc5nDkcDm3bO17RFR45g1PCHur0v1oPrqHz9LmSj9vf+kOzvEv+zvyCCWv94DCwpJfvLrGwuqsfu9B7ViQvTMyMzss/sntwRQsoz77AohEjBna8zGHcR0aaQsfliKaX6yQLk5OTIbdu0yWt2u3vzqaCgjn8AW07pBIJ02LDs/RxHZRGG+DRCR38/oMFOX9SZf9/OWrt2LTNmzOj25yq93/n02di+99fsP/JMixbB5dO/ITF+Srf2o37bv6l+9wFwOTTt4ZN+TMz1SxD6rq3WVGNxsC7PzEmT3euYTsAFqWGMTQk7Y15OV3w2hBDbpZQ5Ab1pgPn7r/M0UA5MA4qASZ7Xc4GfAN/vkt4pAScMwYSNv7qnu6EoiuKXiqqtHDjyZ01bVuYvuz3YMa19hdqPnvRqj/zuXURdfm+XLo5wuiR7Si1sP16Pj0EdkiMNTMuMJDZUlcdsj79/O5cAvwaasrNcUsoC4BEhhB54Dvhh4LunKIqi9FVOVyMbd8xDcnqZdXjYIMZlP9FtfZAuF7Uf/wHz2le0B4Qg5ppHiJj68y59frnZzro8M5UNDq9jQTrBxEHhZPcLUatR/eBvwBMPlEgpXUKIetyrtJp8CSwIeM8URVGUPi338FPU1O3VtE0e/xJBhohueb502ql+9wEatv9He0AfRNxPnyFs3JVd9myHU7K9uJ7dJRZ8JZ4MjDFySUYEkcEqm8Rf/gY8xUCC5+s83FNYTVtKTgT829JRURRFUfxQW3eAvQe1a2Ey0n5GSr/LuuX5LlsDVX9fgPXgOk27CA4nfvZyQoZd3GXPLqlt5OtjZmp9lIUIMQguGhzBkIRgNarTQf4GPF8B04H/AC8BfxVCjAPswGWeNkVRFEXpNCldbNxxKy7X6SXXwcGJ5Iz+cztXBY7TXEXl326jsWiXpl0XEU/Cba9iTO2apfA2h4vNRfUcaKMsxJD4YC5KjyA0qPsKkJ5P/A14HgbiAKSUy4UQBtzJymHAU8DjXdM9RVEUpa85dOwFyqu+1bRNHPs8wcFdv6+Wo+oEFStm4yg/pmnXx6eROP81DAmDu+S5BVU2NuSbqfdRFiLcqOOSjAgGxaoVtZ3hb2mJCqCixevngee7qlOKoihK32RuKGRn7oOattTkqxk04Mdd/mx76SEqXp6Ls/akpj0oZSQJt72KPiqxjSvPnsXu4pt8M3mVvstCjOwXwqS0cIwGNarTWR1ew+bZk2cAcEJKWXKm8xVFURTFH1JKNu+8A4fD3NwWZIhi4rgXujxfxXZsGxWv3oa0aGv4BQ+ZQvyc5ehCArcfGrjf65EKG98WmLH5KAsRHaJnWmYEKVFGH1crZ6MjOy3/HFgMpLVoKwJ+J6V8swv6piiKovQh+cffoqTsM03bhFFPER6W2qXPtexbTeUbd4NDO8oSOuYHxN30TMA3ZzXZnKw/ZuJ4jfcGggIY6ykLYVBlIQLKrzEyIcQCYCVwBLgN+H+e/x4FXhdC3NX21Upfs2zZMnJycggODmb27NnN7QUFBQghiIiIaP6zZEnbFUkKCgqYOXMmYWFhZGVlsXr16uZja9asIT09nf79+/Puu+82t9fU1DBhwgRMJlOXvDdFUbqG1VbOtj33aNqSEqYxNP22Ln1u/eZ/UrnyTq9gJ/zinxH3s78ENNiRUrKv1MI/d1X5DHYSwg1cNyaGSYMiVLDTBfwd4bkPWCmlnNuq/VUhxErcmxL+NZAdU7qG02mjqOR9TPV5RIZnkpZyHXp9YH97SUlJ4eGHH+Z///sfFot3ndmamhoMhjN/9G688UamTJnCJ598wieffMKsWbM4cuQIiYmJ3HPPPXz00Uc4nU5mzpzJrFmz0Ov1PPjggzzwwAMBLcehKErX27p7IbbGyubXOl0wU8a/jBBdk7sipcS0Zjl1nz7jdSzq8nuJ/O5dAZ1Gq25wsO6YiTKT9waCegE5A8MZkxKKTi017zL+BjzJwDttHPsH0PXZZEqnVVZv56uNV2Oxlja3hYb0Z+aUj4iPvSBgz7nuuusA2LZtG8XFxWd1j8OHD7Njxw4+//xzQkNDuf7663n22WdZtWoVd9xxB/X19Ywa5V4aajQaqayspKCggPz8fJYvXx6w96IoStcrLv0vBcVva9rGjlhMVOSwLnmedLmo/WAJ5g1/1x4QOmJmLSFi8g0Be5bTJdld0sD24gZcPnYQ7B8ZxLTMCGJUWYgu5+/f8F4gs41jQ4F9gemO0lFvvN+53wYs1lI++cr/em8/u+7MxWbPZNCgQQgh+N73vsfTTz9NQkKC1zm5ublkZGRoRmrGjh1Lbm4uAElJSezevRsAnU5HbGws11xzDStXrux0/xRF6T6N9jo277pT0xYXPZ6RQ+/rkudJh42qtxdh2fWx9oDBSPzNfyF0dOBKQ54y21mXZ6KqwXsDwSC9YPKgcEYkqbIQ3cXfscKFwANCiB95amchhNALIX4MLALu7qoOKuePhIQEtm7dSmFhIdu3b8dkMnHTTTf5PNdsNhMdHa1pi46Obs7NefHFF1m4cCHz58/njTfeYPny5Vx66aVYrVYuu+wyZs6cybp163zdWlGUXmTnvgdosJweCRZCz5QL/oZOF/gRD5fVTMUrt3kFOyIkksT5rwcs2LE7JRsLzPxnb43PYGdQrJEfj41lZL9QFex0I38/Uf8EonBPazmFENW462npATPwzxb/aFJKOSjQHVXOfREREeTkuEeT+vXrx7Jly+jfvz91dXVERUV5nVtXp10eWldX1zziM27cONauXQtAaWkp9913Hxs3bmT69Ok8++yzpKSkMG3aNAoLC9U3FEXppcoq1nM4XzsFPXLor4mLGR/wZzlNFVS8Mhd7ca6mXReVRMJtr2FMyQrIc07UNvJ1nok6m/cGgiEGwcXpEWTGq7IQPcHfgGcN+Kxfpihnrel/eCm9P1rZ2dkcO3YMk8nUHOTs3r2bn/70p17n3nvvvSxdupTQ0FD27t1LTk4ORqMRu91OeXk5SUlJXftGFEXpMKfTyqYdt2raIiOGMmbEowF/lqOyyL17ckWhpt2QmE7C/JUY4jq/7N3mcLGpsJ6Dp3yXhRiaEMxFgyMIUWUheoy/Oy3PDtQDPUvcZwOjgbeb7i2EGAzkA/UtTv+DlHKJ53gwsByYBTQAT0kp/9TOc+4F7gdCgVXAnVJKW4tnvQZMAoqABVLK1f5c29v4m1PjdNr49//SNQnLTUJD+nPtZfkBW63lcDhwOBw4nU6cTidWqxWDwcD27duJiYlh6NChVFdXc/fddzNjxgyvqSuAYcOGMW7cOBYvXszSpUv59NNP2bNnD6tWrdKc98UXX2C1WrnqqqsASE9P58svv2TgwIHYbDbi47t+K3pFUTpuz4HHqTMf1rRNmfAKBn1oQJ/TeGI/FS/PwWWq0LQHDRxDwq2voI/o/PeI/Ep3WYgGu/eoToRRxyUZkaTFqg0Ee1pPpIWXAEtxFx319cmOkVJ6r9uDx3AnSA/CvWrsKyHEfinlZ61PFEJcBjwAfMfzvH/j3jTxAc8pbwMbgSs8f94TQgyVUpb7ce05Sa8PZuaU90RkIgAAIABJREFUj9pcpRXIpelLly5l8eLFza/ffPNNHn30UYYPH85DDz3EqVOniIqK4nvf+x5vv316ZcYdd9wBuPNzAN555x1mz55NbGwsaWlpvPfeeyQmnt7a3WazsWjRIj744IPmtueff5558+Zhs9l44YUX0Ov1AXtfiqIERlXNLnKPPKVpG5p+O/0SpgX0OdajG6l89Q6kzaxpDx5+CfG3/BVdcHin7t/Q6OKbfBPHqhp9Hs9ODmFiWjhGvRrV6Q2Er+mENk8WYiwwHAhpfUxK+XfvK9q911Ig1ccIT5CvgEcIcQKYI6X83PN6CTBUSum1flAI8Q+gQEr5kOf1pcBbUspkIcQw3KvOEqSUJs/x9Z7jL7Z3rT/vKycnR27btk3TZre7N5gKCgry5xYaLad0AsG9D8+/MdfnERGeSVrKtQHfh6ev6cy/b2etXbuWGTNmdPtzld6vt342XC4Hn66dRFXNjua2sJABXP29XIxB3qO9Z6th96dUvfUrcGqDkbAJPyT2J79HGM5+xEVKyeFyGxsLzNic3j9DY0L1TM+MJDmy+78n+KMrPhtCiO1SSv+X/PYAv0Z4hBAxwMfA5KYmz39b/kt3KOBpR6EQQgJfAIuklBVCiFggBdjd4rzdwDVt3CMb+KDVuf2EEPGeY8eagp0Wx7PPdK2UspJznF4fTPrAwO0xoSiK0hEHjv5JE+wATBy/PKDBjvnbt6h5/1Fo9Qt9xLS5RF/9IEJ39iMudVZ3WYjiWu+dknUCxqWEMT41DINOJSX3Nv5Oaf0fEA9MA9YD1wK1wFxgChCIn6AVwIXALs+z/gq8hXvqK8JzTm2L82uBtoY+Inyci+f81seajg/w41qfAY8QYj4wH9yrj5pWD7U4zpgxY/zaXbg1p9OpyiT0cg6Hgz179vhMvu5qZrPZ6/OmKNA7Pxt2ZzFltb/TtIUaZ5J3KJK8Q2s7/wApiTv8AXGHP/I6VDHiRxyNugi+/vrsbg1U6+Op0Cchfez+HOKy0M9xgvpjNjYcO6tHdDmnhOMNeirrXRR8vJ6BYU76UgULf38CX4Y7j2WT53WxlHI7sFYIsRz3Pj0/70xHpJRmoGkuqMyT3FwqhIjCvfQd3EvjrS2+bisSMHuO0+JcPOe3Ptb6Xu1d21bfVwArwD2l1XqosDdNaSmBZ7fbueiii9SUltKr9LbPhpQuvlj/HSSnp5iMxjiu/O47hIZ0fiWldDmpWfUI9a2DHZ2e2B8/SeqF15/1vasaHKzLM1Fu9k4vNejcZSFG909AJ9J8XN07FFbW8/yaQ9Ra7IARLBAdGsQvLx3OoPjO5TKdK/wd1+uPexrIiTvgaPkT+H3gykB3jNPTZUJKWQ2UAmNbHB8L5Hpd5Zbr49wyz5RULpAhhIhsdTzXj2sVRVGUs3Ck4BXKKrSbgV445tnABDt2G5V/X0D9Jm0FJBEUQvyclwg/y2DH6ZJsO17Pqj3VnPIR7KREBTFrbBxjU8J6dQ0su9PVItg5rdZi5/k1h7A7vVeXnY/8DXhOAjGerwtxT2M1GdKRBwohDEKIENybFuqFECGetklCiOFCCJ0n1+Y5YK2UsmlK6e/Aw0KIWCFEFu5q7Stb3FcKIWa0OHeeEGKkJ//n4aZzpZSHcU+bPep59rXAGNzLz9u9VlF86YmpLEU5lzRYTrBj7yJNW0rSZaQPvLnT93ZZ6ihfMRvr3s817bqwGBLueIPQkTPP6r5lJjur9lT7rIFl1AumZ0Rw1chookN690pQl0vywc5ir2CnSa3Fzs6i6m7uVc/wd0prA+4g57/AG7iDhcGAA7gF+LADz3wYaLmz1M24p8sO4c4VSgLqcCct39jivEdx78NTCFhw79HzGYAQIhX3VNReACnlZ0KIp4CvOL2XTstn3oA7iKnGvQ/PLClluZ/Xdpher8dqtfbIlIfS9RwOByEhXgsXFUXB/QvB5l13YXec3jndoA9n0oSXOr3bsLO2jIqX52IvPahp18f0J2H+SoL6dej3ccBdFmJLUT37Tlp8Hh8ca2RqRgThxt4d6Jyqs/LN0XK+zSunpsF3sNOk3OR7s8Tzjb8Bz2Lcq6QAnsadVPwTIAx3sPNLfx8opXwM9546vrzdRjuejf/mev60NgNY1nLaybMpoc+NCaWUBZ5r2npWm9eeDZ1Oh06nw2w2ExQUhBDC7//RHQ5Hcw6Q0ntIKZFSYrfbMRgM6Dqx6kNRzmdFJ96juPQDTdu47P8jIqxzFYjs5flUrJiNs6pY027oN5SE+a9hiOnf4Xser2nk62MmzD7KQoQGCaamR5IeZ+y1ZSFsDic7Cqv45mg5h076v9glMbJv/MLm707LeUCe52s7cJ/nT68gpXyzp/twJiEhIUgpcblcuFz+z5fu2bOHiy66qAt7ppwNIQR6vR6jsfd+81OUnmazVbJl9wJNW2LcFIZn3tWp+zYW7aHilXm46qs07cbBE0iY9zK6sJg2rvTNanexsdDM4XLfG+oPTwxh8qDwXlkWQkpJQUU9G46WszW/Eovdu1hpe6JDgxifFttFvetd2g14hBCjgWopZXEbx1OBWCnl3q7o3Pmm6YdkR3b/lVKqqTBFUc5J2/beh9V2qvm1Tmdk8oRX0Imznw6yHlpP5cpfIBsbNO0hI79D3M+eQ2f0vzSFlJJjVY18k2/CYvfOxYsM1jEtI5LUmN5XFsJktbMpr4JvjpZzosb39FuTYIOOrOQo8srNmG2nk6+bVmkF9ZGdoNsMeIQQ1wDv4t5s0GfAAyQAm4UQ10opP+mC/imKoijnoJKyzzlW9LqmbfTw3xITNfKs79mw40Oq3l4ELu2KqbALZxH7oycQev/3OqtvdLLhmJmCat9lIUb3D+XCgeEE9aKNalwuSW5JLRuOnmL38RqcrbOpW8lMjODioYlcODiekCA9dqeLnUXVbNlzgIljRjA+LbbPBDvQ/gjPHNzFPXe2dYKUcpcQ4i3cK6ZUwKMoiqJgd5jZtPN2TVtM1Ciyh599SULT169R+8FSr/bIS+8k6gf3+T21LKXk4CkrmwrrafRRFiLWUxaiXy8qC9GRBOTIEAMXZSZy8ZBE+sdoR7uC9DompsfTUOhgYnrfK6zcXsAzCfBnovW/uHdFVhRFURR25T5MfUNB82uBjikT/oZe1/GpISkldZ/8EdOXL3odi/7hw0ROm+P3vWotTr4+ZqKkzndZiPEDwhg/IAx9LygL0ZSAvOFIOYfL2k9A1gkYPSCGqUMTGZUag0EtovCpvYAnDijz4x6nPOcqiqIofVx51SYO5j2nacsaspCEuIkdvpd0Oqj+10M0bF2lPaAPIu6Gpwib8P/8uo9LSvaWWthaVI+PQR2SIgxMz4wkLqzj5X8CqaMJyP2iQpg6NJHJGQnEhPW+PKPepr1/3WrAnwrhyUBNYLqjKIqinKucrkY27riVlnWlI8LSGTtySYfv5Wq0UPXG3Vj3f6lpF8Yw4mcvJ2T4VL/uU1nvYG2eiYp632UhJqaFk50c2qM7JXc0ATlncDxThyaSmRihVol2QHsBzxbgR8B7Z7jHjz3nKoqiKH3YvkNPUlunrfgzecIKggwdq9Xkaqih4pVbaSzUppDqwuNIuO1vGAeOOeM9HC7JjuIGdpd475QMkBodxCUZkUT10E7JZ5OAPHVoIjmeBGSl49oLeF4APhZCbJRSPuvrBCHEvcD1dE0tLUVRFOUcUVOXy76DT2jaMgfNoX/Sdzt0H0d1CRUvz8FRdlTTro9Lde+enJh+xnucrLOz7piJGov3lFCwXjBlcATDEoN7ZHTkrBKQhybSP9r/5faKb20GPFLKT4UQfwb+JISYA3yEu6wDwCDgamAU8GxTiQdFURSl73FJJxu3z8MlT/8ADwnuxwWjn+nQfewnj7h3T649qWkP6p9FwvzX0Ee1X2i00eliS1E9uSd9l0rIiA/m4sERhBm7N6m3wwnIqTFMHaISkAOt3QwtKeV9QoidwIPAQ60OHwB+LqV8q6s6pyiKovR+h/KWUVG9WdM2cdwygo3+7+BrK9hBxSu3Ii21mnZj5iQS5ryELjSy3euLqm2sP2bG3Oi9k31YkI6pGRGkxwX73Z/OUgnIvc8ZU9I9ZRveFEL0BwZ6mo9LKUu7tGeKoihKr2eqz2dnrvb34YEp15KWcr3f97Ds/4qqvy9A2rUjM6GjLyPupj8jgtoOVCx2F98WmDla4bssRFaSuyxEsKF7RkqaEpA3HC2nRCUg9yp+r8HzBDgqyFEURVEATyX0nbfjdJ4u8xAUFM3Escv8/uFdv+U9qv/1ELi0IyDhU24k5rrFCJ3vBF0pJXmVNr7JN2N1eCf8RgXrmJYZyYDorh8tUQnI54ae3XRAURRFOWcdK/o7pae+0LRdMOqPhIWmnPFaKSWmr1ZQ9/FTXseivr+QyO//ss2gyWxzsj7fTJGPshACd1mInG4oC9GRBOSokCCmZCaoBOQepAIeRVEUpcMs1jK27blX09YvcSZDBs8747XS5aL2oycxf/2q9oAQxFz3OBEX/dT3dVJyoMzKpqJ67D52EIwL0zMjM5LEiK4rC2FzONleWMU3KgH5nKMCHkVRFKXDtu7+JY326ubXen0oU8a/fMapLOlopOqd+7Hs/FB7QG8k7uY/Ezbmcp/X1VgcfJ1nptTkuyzEBalhjE3pmrIQKgH5/KACHkVRFKVDjpd8QOGJf2naxo54nMiIzHavc9nqqVx5F7bD6zXtIiSC+DkvETJkstc1TpdkT6mF7cd9l4VIjjQwLSOS2C4oC6ESkM8vKuBRFEVR/NZor2Xzrl9o2uJiLmDEkHvavc5prqTilVuxH9+jaddFJpIw/zWMKSO8rik321mXZ6aywbssRJBOMHFQONn9QgIaXDhdkv0ltWw4cordxSoB+XziV8AjhLgfSJVS/tLHsedwL1N/OtCdUxRFUXqXHXt/g8Va0vxaCANTJvwNna7tHyeOqmIqXroFR0WBpt2QMIiE+SsxxKdpz3dKthfXs7vEgq9wY2CMkUsyIogMDlyA0ZyAfLScGotKQD4f+TvCMwdoa8vMXcCvARXwKIqinMdOlq/lSMEKTVv2sPuJixnb5jWNJQepeHkOrrpTmvag1FEk3Po39JEJmvaSuka+zjNTa/XOkwkxuMtCDE0ITFkIlYDct/gb8KQBR9o4dgx3qQlFURTlPOVwWti04zZNW1TEcMZkPdzmNba8zVS8ejvSqg0mgodeTPzsF9CFRDS3NTpcbC6qZ3+Z77IQmfHBXJweQWhQ5wINKSX5FfV8c7ScLfkVWO3eOzO3lBwVwsVDE5mSmUB0qEpAPpf5G/A0AAPaOJYK+N7iUlEURTkv7DnwGKZ6bUHPKRNeQa8P8Xm+Ze//qHzzHnBo98oJHXcVcTc+jTCcDh4KqmxsyDdT76MsRLhRx9T0CAZ3siyEyWpnY14F36gE5D7L34BnPbBICPGelLI5uBFCBAP3eY4riqIo56HK6u3sP6LNahiecRdJCVN9nm/e+DY1qx4BqQ1gIi65hej/9zDCMx1ksbv4Jt9MXqXv35lH9gthYtrZl4VQCchKS/4GPI8B3wKHhRBvAidwj/jcDMQDs7uic4qiKErPcrnsbNwxDylP59SEhQ5kfPaTXudKKTF9sYy6/z3rdSzqikVEfud2hBBIKTlSYePbAjM2H2UhokP0TMuMICXq7KaQOpyAPCSBi4eoBOTznV8Bj5RytxBiJvBH4H5AB7iADcD1UsrdXddFRVEUpafkHvkj1bXab/GTx79IUJC2erl0Oan59+PUf/um9gY6PbGzniB80o8AMNmcrD9m4niNdyAigLEpoVyQGo6hg2Uhzi4BOYlRqdEqAbmP6Ejx0C3ANCFEKBALVEsp258IVRRFUc5ZtaZD7DmwWNOWPvAmBiRfoWmTDhtVb92HZc+n2hsYgon/+fOEZl+KlJLck1Y2F5lx+MgTTgg3MD0zgoRw/8tCqARkpSM6vPGgJ8hRgY6iKMp5TEoXm3bcist1Or8m2JhAzhjtdJXLYqJy5R3Yjm7StIvQKBLmvUxweg7VDQ7WHTNRZvLeQFAvIGdgOKP7h/pdFkIlICtno82ARwjxCPCKlLLE83V7pJRySWC7piiKovSUw/kvcapyg6btwrF/IST49L45zrpyKl6ei71kv+Y8fXQyCfNfQ5c0lB3F9WwvbsBXvnD/yCCmZUYQE3rm372dLkluSQ3fHCln9/EanLL9BOQhSRFcPEQlICuntfcpewz4DCjxfN0eCaiAR1EU5TxQ31DMzn33a9oG9LuCwak3Nr92VBRQvmIOzsoizXmGpEwS5q+kKiiRdXurqWrw3kAwSC+YPCicEUlnLgtxqs7KhqPlbFQJyEontRnwSCl1vr5WFEVRzl9SSjbvugO743Tir8EQwaTxLzYHJ43F+6h4eS4uc6XmWmPaOKLnvMzWKiN7S2t8loVIizVySXoEEe2UhbDZnWwvUgnIgWazO3l/Ux6rt56iVH+Y6yZnEtyHRr9U8VBFURSlWUHxO5w4+bGmbUL2HwgPGwiA9fA3VK68E2mr15wTMmIG1h8+w/tHndTZvPNqQgyCi9MjyIz3XRbibBKQpw5NZLJKQPbL9rxTXP3kfymtbgDg1U2f0z82jI8evIoLMpN6uHfdQwU8iqIoCgBWWwVbd9+taUuKn8qwjDsAaNj1MVX/uA+c2qml4AnXknvhQxw86nvKaWhCMFMG+y4LoRKQu9ap2gZ2HCvnJ8/8jzqLdtfr0uoGrn7yv+Qvv6VPjPT4HfAIIeYDdwLDAa89vqWU5//flqIoynls2557sTVWNL/W6YxMnvAyQugwr3+dmg+WQKtkYefkeXw2eD4Nld65OhFGHZdkRJAWq/2RoRKQA6+m3kbu8Sr2FVWyr6jS83UV5XXtB5Gl1Q38e3MeN0wd1k097Tl+BTxCiJ8DzwOvA2OBV4Eg4P8B5cBbXdVBRVEUpeudOPkp+ce1mwaOyXqUqIjh1H76DKbVL3hdUzb5V2xL/TH42C05O9ldFsKoPz2qoxKQO6/BZmf/8armgGbf8Ur2FVVRXGk+63vmnawLYA97L39HeO4BnsS9EutW4AUp5Q4hRCywFqhs51pFURSlF7PbTWzaebumLTZ6LCMz76X6nw/RsOWfmmNSZyD3wocpTL3c614xoXqmZ0aSHOneQLCjCchjUmO5eEhin09AbrQ7OVxa4xmx8YzcHK/iWFlt60G2TstMjgrsDXspfwOeocDXuMtJuAAjgJSyWgjxBPAEsKxLeqgoiqJ0qZ25D9FgOd78WqBj8pi/Uv3GPVhzV2vOdRpC2T75/yhPnqJp1wkYlxLG+NQw9AKOlZvZcOQUWwsqVQJyO5xOF8fK6ppHapoCnMOlNTic7f+9+SM4SE/WgFgOl1RjafSeduwfG8a1kzI7/Zxzgb8BjwXQSSmlEOIkkAE0batpBlK6onOKoihK1zpV+S2Hjv1V05aVvgDXu8/RmL9N095ojGbL1D9RG5etaU8MNzA9M5IgneTLAydVArIPUkqOV5ibR2qaApsDJ6qw+ghEOkqvEwxPiWVUWhyj0uLd/x0YT0a/KPR6ndcqLaB5lVZfSFgG/wOevcAQYDWwHnhICJEPOHBvSniwS3qnKIqidBmn08rGHfOgxY45EaGD6b/mAI2leZpzG8KS2XLJX6iPHNTcZtDBhNQwdC4b/9xyTCUg4w5sTtVaTk9FHa9sTiY2nSFvyR9CQEa/aEYNPB3YZA+MY1hKbLuBywWZSeQvv4V/b85j9cZdfHfKOK6dpPbh8WUF7lEdgN/hDnya9hw3AdcEuF+KoihKF9t78AnqTNrfV4cdiEC2CnbqojLZcsmfsYWe3q8lIVyPy97AP7453mcTkKvN1ubk4dzjpwOcijprQO6fGh/RPFKTPTCOUWlxjEiNIzzE/wKrLQUH6blh6jCSHSXM6AOrslrzK+CRUr7b4uujQohsYAoQBnwrpaxo82JFURSl16mu3cO+w7/XtKVUJBB9okHTVpkwjm0XPY3DGAm4c3Xq6018dri83fufTwnI9VY7B4q1q6L2FVVyoqr+zBf7ISEqhNFpTUFNPKM8X8eEe+0Ao3SCv8vSpwE7pJRmACllPe5RHoQQ4UKIaVLKr7uum4qiKEqguFwONm6fh5Snq5cbGw1kHA3XnHcyZTo7Jy3GpQ8BoK6+nvyTFdidbeecnMsJyI12J4dKqjWrovYVVZJ/qi4gK6OiwozuoKZFYDMqLY6k6LDO31w5I3+ntL7CPaKzxcexLM/xvjMRqCiKcg47mPcXKmu0CcnD8uIJcp7+Nl6U/kP2jV+E1BmwOxwUnaqk2ux7RCPYoOPC9HguHnJuJCA7nS7yymo1q6L2Ha/kSGltQFZGhRj1jEyNa56OagpsUuN7/9/N+czfgKe9f6FgoPMp5oqiKEqXM5nz2LX/d5q2xIpwEqtOj+4cGTGXwyNvAyGoqDVxvLwSp8s7EBiSFMHUIUlcMDiuVyYgSykpKjc1j9Q05dsEamWUQa9jeEqMZlXUqLQ40pPcK6OU3qXNgEcIMZjTicoAOUKIiFanhQJzgaKA90xRFEUJKCklm3bOx+k8vWTcYNcx9Fi8+ziC3HH3UThkFja7ncKyCuoatMvLmxKQpw5JJLmXJCBLKSmrafAkDzfl2bgDnECtjMrsF306sEmLZ9TAOIb2j8HYCwM9xbf2RnhuAR7FvV5R4i4t0XKkR3peO4C7uqqDiqIoSmDkFb7GyfIvNW1DCuIJthtw6oLYNfExSgd8h1PVtZyoqMLlSVzpTQnILVdGufNs3FNSlabArIwamBDRPFLTlDw8IjWWsOCzWxml9B7tBTwrcZeNEMCXuIOa/a3OsQGHpZRVXdE5RVEUJTAaLKVs2/MrTVtsdSjJpyKwG8LYftFTFEePoeB4CfVWG9CzCcj1Vjv7i6u8SiuUBGhlVFJ0aPNITdPqqOyBcUSrlVHnrTYDHillIVAIIISYiXuVVvuFUBRFUZQeZXe62FFYxd4aA6HHKpgwKA5Lo5NP196C3VHbfJ7OKRiel0BjcBybL/4zB11JnCwsxmjQMXVoYrclINvsTg6dqPYqrZB/KjAFLaPDjM3BTPOeNmplVJ/k7z4867q6I4qiKErnFFbW8/yaQ9Ra7EAQe9bnYfj2GFnBnxOn/0JzbkZhHC7DYNZc+BS5dUZSYxzcclFGlyUgO5wu8k7WapZ75x6v4nBJDU5X59d8hxoNjBwYq5mOGpUWz4C4cLUySgHaT1rOp+V+4+2TUkq/qo8JIRYAs4HRwNtSytktjl0K/BVIAzYDsz0jTQghgoHlwCygAXhKSvmndp5zL3A/7sTqVcCdUkqb59hg4DVgEu6E6wVSytX+XKsoitIb2Z0unl9ziDqrnbjIcIKDgnBJyWDXUSJsj2NvEcNEmYKJaMjhw/GLGdy/P78dGrgEZJdLUlRh0qyK2ne8kgPF1djsnV8ZFWTwrIxqsdx7VFo8gxMj1coopV3tjfCsw/+ApyNKgKXAZbgDCgCEEAnA+8CtwEfAEuBdYLLnlMdwV20fBCQDXwkh9kspP2v9ACHEZcADwHc8z/s3sNjTBvA2sBG4wvPnPSHEUClluR/XKoqi9Do7CquwuwSj09MwGtzf2mMrdhFTdgtliadXKgkXJFVOw/KTFdw7NPWsE5CllJysaSC31e7DucerMFsDszJqSLJnZVSLUZuh/aMJMqiVUUrHtZfDM7srHiilfB9ACJEDpLY4dB2QK6X8l+f4Y0CFECJLSnkQ+DkwR0pZDVQLIV7GPVLkFfDgXmH2NyllrudeS4C3gAeEEMOACcD3pZQWYJUQ4h7geuDF9q4N3N+CoihK4Jyqs/LBzmKGDkgmWLhILvqcxNJvCDV9xJ5s7ZqSAZYLmPTLD9EFhfh9/yqTtbkA5ulK35VUmQMz8J2WEKlZ7p2dFseIAXGEBvu7VZyinFlv+jRlA7ubXkgp64UQeUC2EKIMSGl53PN1W0VLs4EPWp3bTwgR7zl2rFUC9m5Pe7vXSikrO/62FEVRuobd4eSjvWXsK62nf2I/4k1HufCbXxNircCpc7Fl3EnN+REykUtu+LrNYMdsaWR/cXVzQLPvuHtfm0CtjOoXE9ZcVqEpiXhkqloZpXQPvwMeIcRo3PvyTAdigSrcy9aXSCn3BqAvEUDranS1QKTnWNPr1sfaulfrc2lxr9pW59cCA/y41mfAI4SYD8wH6NevH2vXrm2jWx1nNpsDej/l/KI+H32PC0GDLpxyGUWDLhKDIYh+MdFEVR9gytcLMDjcxT/z06qxhp6ulYWEsKhH2PDNFhqdLoqqbORX2SiotFJQZSO/0kppXeenogDCjToy4kMYHB9MelwI6fHBDI4PISa06UeOEyjHVlrOztKAPFLpgL76fcPf4qEX4s7psQAfAidx59FcDVzpKR66vZN9MQNRrdqiAJPnWNNra6tj/tyr6WuTj2Ot79XetT5JKVcAKwBycnLkjBkz2jq1w9auXUsg76ecX9Tno2+w2F0UVTdSUG2juKYRhwt0zkaSy7fRr3QDSaUbCGtwj+a4hKRoQDXHU7S/1+lsM3hldyb7ik5wpDQwK6PCgg1kt9jHpmn0JkWtjOrV+ur3DX9HeJ4E9gGXtpwKEkJE4q6a/iTw/U72JRd3/kzTvcOBTNx5PdVCiFJgLNC0tnKs55q27jUW+GeLc8uklJVCiFwgQwgR2eK9jAX+caZrO/n+FEVR/FZrcVJQbaOgqpEykx0JGG3V9Cv9ln6lG0gs29w8mtPEFG5jz8iTNBq1q6GMNj2b1ybzXmXeWfUlyKAjKyVWs9x71MA4BidFodOpwEY5N/gb8EwGftZ640EppUkI8QfgdX8fKIQweJ6rB/RCiBDc5Sn+DTwthLge+Bh4BNjjSVgG+DvwsBBiG9APuA2Y0+K+EpgppVzrOXelEOItoBR4GPfO0UgpDwu07B2+AAAgAElEQVQhdgGPCiEeBn4AjMGdtEx71yqKonQVKSWnzA4KqmwUVjdSbXGClETU5ZNRuoGk0vXEVu5DtLF41iWkz2AHwKWT5DfGnrEPOp1wr4wa2CKwSYtjSLJaGaWc+/wNeM409tmRsdGHcecCNbkZWCylfMwT7CwD3sS9D88NLc57FPc+PIW4p9b+0LQkXQiRinsqai+AlPIzIcRTwFec3kun5TNvwB3EVOPeh2eWlLLcz2sVRVECwuGUnKhrpKCqkaLqRhrsLoTLTlz5LkZ6pqrC60+c8T4Syf70Cp/BDoAjyEV5nFkzMT8oMbJFhW93EnHWgFi1Mko5b/n7yd4MPCSEWN1qSisc9wZ9m/x9oJTyMdx76vg6thrIauOYDXdl9rk+Ds8AlrWcdvJsSuhzY0IpZYHnmrb62Oa1iqIoneErHyfIVkvSyW8ZXrqBxJObCHL4tyrqlDOcdcGR6IYfJi6m/co/k4e5mHPFd8j2rIyKCuve2liK0tP8DXgewr0iq1AI8V/cUz3JwJW4R0FmdEXn/CWlfLMnn68oitKeWouDgupGTT5OuKmQtBL3VFVcxR4ELr/uVWQYyMd1aXzdGM24URuYOOhbv667/fIrGDp4ZCfehaKc2/ytpbVFCDEZd17NZUAc7mXpXxK4ZemKoijnBSklZWYHhVU2CqobqbE4ES4HsRW7yfJMVUWYj/t1L4cwkB+RTW7YON4pTWJrfj1XjlzN7JHvYDT4t4zcYOhHxsDrz3yiopzH/J6slVLuwV3HSlEURWnF4ZQU1zZSWN1IYbUNi11iaDSRdHIjg0s3kHRyI0H29qedmpgNURyJHM/hqAnkRYzmQGk9m3YWMrb/Zv5w9X+ID6/xeV1Kv8uprN6BrfFUc1tIcH++c9FH6PVqcz+lb/N3H567cRf6bL0xoKIoSp/VnI9TZaO41p2PE2Y+TnKJexQnrmIXOulfwcyykIEcjprAocgJnAjLBKGjrt7KN1sKCXbt5/EffEhyxAGf18bH5JAz9i8kxV+E02mjqOTf7N23mtGjvktayrUq2FEU/B/heQb4oxDic9xL0D9U1cMVRemLaiwOCj1BTpnJAS4HMZX7GFK6nn6lG4gwFfp1H7vUcTQki4L4CzkUNYFaY2LzMZfLRd7xcobGWXjqhx/jtPwLX4thQ4L7MT77STIH3YIQ7iKgen0w6QNvoDAvmfSBMwLxlhXlvOBvwDMQuAn3EvJ3gTohxL+Av0sp13dV5xRFUXqar3wcg72ehLJNjCnZQNLJbzE2tq5W41uVM4SvrBkci70Qe+ZU7EHhXucYBVw1Lom0izey99Dj2C3e99aJILKGLGR01u8wBrXeOF5RFF/8TVo+iXuU5xlPTa2f4d7LZp4Qogh4Q0r5u67rpqIoSvfxlY8TWl9Cv5L1DCvdQHz5TnTSceYbAYca41htyWB1QwanorOYMjadyDDvKaZgg45ZF6QxJGYH2/fcwo78Qz7vNyD5SnJG/4moyGGdeo+K0td0eIcpz4qs3wgh7geuAF7EvWxdBTyKopyzLHaXO8BpysdxOomp2k9ayQb6la4nsu6YX/exSx2brQOag5xCRwyhwUFMGZXGuAFxPq+5YFAcV2XbOHxkHl/t/9jnOVERw8kZ82cGJP/grN+jovRlZ7WlphBiOu7prVlANLAtkJ1SFEXpDjUWBwVV7lGckyYHekcDiWWbGemZqgq2Vft3H2cwX1rSWd2QwTrrIOpcIc3HRmX0Y+LIVHQ6ndd1ceFGfpIThzQtY92Gv+CS3svMgwxRjBnxGMMz70KvU5sFKsrZ8jvgEUJk4Z7KuglIw12S4QXceTy+x14VRVF6EVfLelVVjdRYnYQ0nKRfyQYuLN1AfPl29C7/9rbJs8eyusE9irPVloKT0wFNanwEV+QMJjomimqL9/2EgO9mJTE6fg37cn+L1XbK6xwQDBl8K+NGLiU0JOls37KiKB7+LkvfBozHXYllFe4gZ11XdkxRFCUQ7E7JiVpPvaoaG5ZGJ9HVB+hXsoFRpRuIrj3i130cUrDVNoDVDRl80ZBBvuN0MU6dTjB1eDJXThjMZeMGkl9t5fPckz6DnUHx4fxwZBlFBXexrXi7z2clxU8lZ8xfiI+dcHZvWlEUL/6O8JQBPwU+kFJau7A/iqIonebOx7FRUNXIidpGZKOFhFNbGVKynqST3xJirTzzTYBaVzDrLIP4oiGDtZZ0alpMVcVHhnD5+DRPkJNGXGQI+0tqeXNjPuVm7107gg06rh5lIMz2e3btesvn88JCU5kw6mkGp/4EIcTZvXlFUXzyd5XWlV3dEUVRlM5oyscpqHbvjxNsOUW/0m8YV7KBhFPb0Lv82zqswB7tHsWxZLDFOgAH+uZj49L/f3t3Hh9ldS9+/HNmyWQjCYQkhEA29i1CEtwVsLQqaFvQn+W6Ikmrvbf3trfX7sutvV2sV6u2vVbtgAuIVi0uVFEB2QIBBUWQVSAJIRm27PskM+f3xzOJIZmEgcxkmXzfr9e8Yp7nPGfOEw/PfOesw5mfmcr8rBQuHZuA2Wx0Y1U3NGPfcoQdx7wHUpeMCmNm3OscLXiY0676TufNplCmjP8hk8f/EKul81R1IUTPXcgYnnCMncpnYeylVYaxoehzWuvO/4KFECKA3FpzuqaFQk9LTlVDC1GVh0go3cI4Rx7Rlb4NLXRpxa6mRNbWp7OuIZ0jzcMAo3UlItTKTRmjmZ+Vwo0zUkiKjTznWq01W4+c4bVdxdQ1dZ6mHhNmYf74zyg/+SsOHyn0+v4pSf+PzKkPExmReiG3L4S4QL6O4RmBEdyMB4qAk0A6xiytf1dKzdZanwpUIYUQAs4dj1NU0YSzqYHhp3cx2pFHdmkeoY2+7X5T4w5hU0MK6+rT+aAhjQp3WNu5sSOimZ9ltOJcOzkJm9XsNQ9HVQMr8gs4fKrz/lgKmDWmgljXwxQf2+D1+qHRGWRnPMGIuNk+lVkI0TO+tvA8DAwFrtFab209qJS6EmMQ8x+AxX4vnRBi0GtodretclxS5cRcX0a8I48ppXnEnf4Qs8u3rqrjzVFta+NsbxxFs6erymoxMXdqEvOzUpifmcq4kTHd5tPscrNmbylr9pbS4u683UNyjJMr4ldw0mHnDO5O520hsUyf/BvGpn0Tk/IeTAkh/M/XgOdG4Eftgx0ArfU2pdTPgYf8XjIhxKBV0dBCUet4nOpmhlQdIaF0C5c58oip2O9THm4NnzQltgU5B5tjae2qGjksgnmZKczLTGFuxmiGhPm2vs2hk9WsyC/gZHXnuRshZjdzUzfgrHgUh6O803mlzExI/zcyJv0KW8jQTueFEIHla8ATCZR2ce6E57wQQlwUt9acqvGsj1PhpKaugdgzu9pacsIafOsxr3Nb2dyQwrqGdD6oT+Ws2xgArBRcPj7B6KrKTGV62vALmgVV29jMa7uK2XrEe5fZ9IQDjDQ9Qu3pfV7Pj4ify8yMx4mJmuLzewrhb01NTaxatYp169bhcDhYuHAhNlvnbU6Cla8BzyGMRQff9XLuTuCg30okhBgUmlv3q/KMx3HXlhF/chtjS7cw/NSHWFwNPuVT2hLZNqsqv3E0Tdp4rMVE2Fg0PZn5WancMCOZ4VFh58mpM601O46V8fePiqj1Mih5eOhpLh3+DLVV/6TWy/WREelkT/sjoxK/KtPMRZ/atWsXN998Mw6HA4Bly5aRmJjI6tWrycrK6uPS9Q5fA55HgBeUUgnASsABjMDYQHQuRjAkhBDdqne6OV5hjMc5UdFEWNUxEhx5ZJbmEVP+GYrOY2K82d2U0Bbk7HfG0dpVNS05lnmZKczPSuWKCSOwmDtv5+Cr09WNrNhewAFHdadzJuq5esRrmBqWUlvVeQyRxRzBtIk/Z9LY/8RsHjzfoMWF01rjdDpxOp00NTX59PNC09TX17Nq1SoaG8/tinU4HNx8880UFBQMipYeX9fhWeGZlv5rwN7u1Cngfq31ykAUTggxsGmtqWxwUVThpLC8idPVDcSe+Zh4Rx7XluYRXu/wKZ8Gt4W8xmTe98yqOu0yetHDQizclDWK+VmpzMtMITluSI/L3OJy894+B2/vKaHZ1TEA04yP2sBo659prnN4GZIM6cl3M2PK7wkPG9njsoie01rT0tJyQcHCxQYWF5Omudm3rUwCxeFw8Prrr7No0aI+LUdv8HkdHq31M0opOzABYx2ecuCQ1trbv3khxCBljMdp9kwdd1JfVU78yW0klW7hklPbsbb4tmzXyZaItgHHWxuTafR0VaXFR/GdLKMVZ9bkJMJsF7UHsldHTtewPL+A0srO3WnRloNkDf0zLY27aHZ2vjZ26KXMvORPxA27zG/luRh9MU7D5XL1adDQXRqn04nWvrUcDlZHjx7t6yL0Cl/X4fklYNdalwIHOpxLBL6ptf51AMonhBgAWsfjFJY3cby8CUtFAfGOPCaX5jG0bC/Ka1tIZ3ua4tuCnL3OeEBhMZu4ZkpiW1fVxKShfh8PU+9s4R+7itl8uPMmnlZVxvQYO2Etb9DS2PmDM8w2ghlT/0B68p0odfFdaP7gbZxGdHQ03/72txkxYoTfAouOad1u+d47kI0ZM6avi9ArfP1q9N8YA5a9zdQa6TkvAY8Qg0i907NfVYWT0vJ6os98SnzpFi535BFRd8KnPBq1ma0NyaxrSGNdfTonXUaXVHx0GIuvMgKcL2eMJjoiMC0UWmt2FpXz9w+LqOqw0aeimbSw1xgdshTd0nlIsskUwqSx/8m0CT/Dau15V1pPHTlyhDlz5lBTc+5CiFVVVTz0kKwc0p+FhIQQEhKCzWbz+rO7c76kNZlMPPDAA1RWVnZ678TERBYsWNAHd937fA14uvs6NRTwbeUvIcSA1Toep9AzHqe8vJz4k/nEO/KYeDIfa7O3eUqdnXaFs77eaMXZ0phMg7YCMHNsPPd7xuJkpcdjMgV2VtPZ2iZWbi9kb0nHDwHNMPM2pgz5M8pViLdO+1GJXyVr2qNERY4NaBnPx+l0snr1apYuXcqaNWv6tCz9mcViuehgwd/BR8efVqu1V2bwTZ8+/ZzWP6BtltZgGLAM3QQ8SqnZwHXtDt2nlLqpQ7IwYD7gffEJIcSA1n48TmGFk5YzBSQ4tpBemkdW2R5M2uVTPvudw41ZVfVj+NSZgEYRFR7C/MtHMz8zlRszU0iICQ/w3Rhcbs26/Sd569MTOFvOjWbCTIVMivgzkWwFL7cWPWQS2RmPMzLhK71S1q4cPHiQpUuX8vzzz3PmjG/baQSSUgqbzdbrwYKvaUymvu1q7A+ysrIoKCjg9ddfZ926dcydO5cFCxYMmmAHum/hmQX83PPfGrjXSxonsB/4Dz+XSwjRR5pdmhOVxirHxWX1hJ3aQ7wjjxmOPCJrinzKo0mbyW8cxTpPS06JKwqASaOG8l+e3cavmpiI1dK7WysUnK1leX4BxeXnDpw2U0Nq6DKSrK8CndfbCbHGkDHpQSakfxuTydpLpT1XXV0dr776Kna7na1bt57/gg5uuOEGpk6dGpDWDLNZtsgYCGw2G4sWLWLEiBHMnj27r4vT67oMeLTWDwIPAiil3MDlWusPe6tgQoje0zYep9zJqbPlDHPkk+DI4+qT+YQ4O69D402ZK4wPGtJ4vz6dLQ0p1OkQbFYz12WM4idZKczLTCUtISrAd+Jdg7OFNz45wYaDpzqs9ONihHU1Y0KfwYyX7SAwMS7tW1wy+deE2uJ6q7httNbs3LkTu93OSy+91Gl8TkcWi4WWls4BW2JiIm+88cag+jYvREe+rsMj7YFCBJGO43FqThaR4Mgj0bGFKWc+8bmr6pAzlrX16axrSOeTphG4MTF6eCR3XW204lw3bRThtr5pEWn1yfFyVu4opLL+3EHJUebdjAt9jAjTIa/XxQ+/lpkZTzAsZnpvFPMc5eXlrFixgqVLl7Jnz55u00ZHR3PHHXeQk5OD1nrQj9MQois+L2DhWXhwCUZX1zCgDNgIPKe19m1hDSFEn3FrzcmaZmNTzrIGzKWfGgOOHXkMqS7wKY9mbWrrqlrfkMbxlhjMJsWVExL5nWdtnCmjh/WLbRTK65p4aUcRu4srzjluU6dIs/2FeOtar9dFhCWTNe0RkpNu7dX7cLvdbNy4EbvdzqpVq2hq6n4uyKxZs8jNzWXhwoWEh38x/mmwj9MQoiu+rsMzAiO4GQ8UASeBdOBW4N+VUrO11r7t7ieE6DXNLk1xpbFXVcnpCoaUbCfBkceljm3YnJ2nqHpT4Qrlg4ZU1tWns6khlRptY3hUKDdeZew2fv30ZIZGhgb4Tnzndms2HDrF6x8X09RuULKJRkaFvEhyyHJMqvNu52ZzGFPH/5jJ4x7AYumdAdQAJSUlPPfccyxdupSCgu4Dz4SEBBYvXsySJUsYP3681zSDfZyGEF3xtYXnYYzp59dordtGyymlrgT+AfwBWOz30gkhLlid09jKoajcSVlpEcNL80hw5JF+5mPMbt+Wsf/cOaxtbZxdTSNxYWJGWhzf9bTizBwTj7kH+1QFyvGyOl7IL6CorK7dUc1wywek2/5MqOmk1+tSRn2DrKkPExGe3CvlbG5u5u2338Zut7NmzZpuF+4zmUzMmzeP3Nxc5s2bh9Xat12EQgxUvgY8NwI/ah/sAGittymlfg7IqlZC9BGtNRUNLgrLmygqb8R5fA8Jji2kOPKYVuXbkvEtWvFhYxLrGtJZW59OYctQIkOtfHn6aL6VmcqNmcmMHBYZ4Du5eE3NLt7afYJ1B07ibjcqOcL0OWNsfyTG8onX64ZFzyD7kidIGH5Nr5Tz8OHDbdPJT53qvlE8PT2dnJwc7rnnHpKSknqlfEIEM18Dnki8r7IMcMJzXgjRS9xac7K6mdPmBF75qATbcaOrappjK6FNnWcbeVPltrGhPpV1DelsbEilyh3K+JExfP3aFOZnpnLN5JHYrP1/uvHeE5W8uL2AsrovNriyqEpSQ54m0fomxiTTc9lChjNjyu8Yk7oEkwrsPdbX1/OPf/wDu93O5s2bu01rs9m45ZZbyM3NZdasWbJ+jBB+5GvAcwi4C2N7iY7uBA76rURCCK/aj8c5WVJMTPEWxjryiD29C7Pby26WXhQ0x7CuPp33G9LZ2TgSk8XKrClJPOhZG2dsYkyA78J/KuudvPxhEbuKvgjwFC0kWv9Bis2OVXWewq2UhYlj/p2Mib8kJCSw9/rxxx9jt9t58cUXqa7ufmp/RkYGubm53HHHHQwbNiyg5RJisPI14HkEeEEplQCsBBzACGARMBcjGBJC+FnbeJyyRmoK93rG42xhXOVhn653acXOppFtU8ePNg9l5LBI5l+dwo8yU5mbMYrIsJAA34V/ubVm8+HTrNpVTEPzF9PnY8w7GGN7nAiz94G/I+OvJzvjMaKjJgWsbBUVFaxcuRK73c7u3bu7TTtkyBBuv/12cnNzycrK6hcz24QIZr6uw7PCMy3914C93alTwP1a65WBKJwQg0378TjFZ6pxHzMWABzn2Epo41mf8qh1h7ChIZW19elsaEilSodx+fgR3OtpxbkkdfiA/XAtqahneX4BR898sW9XqDpBuu0Jhlu3eL1mSMRYsjMeI2nE/IDct9aaTZs2sXTpUl577TUaGzvPAGvv6quvJjc3l1tvvZWIiAi/l0cI4Z3P6/BorZ9RStmBCRjr8JQDh7T2trWeEMJXreNxCiuclJaUEF64mQTHFqaf3onZ5du+vMdbollbb8yq2tE4isjIcG6YkcxfslK5fnoyw6PCAnwXgeVscfPPPSW8/5kDlzZGJZupY3TI84wKeQmT6jz7zGoZwrSJv2DimP/AbPb/OjQOh4Pnn3+epUuXcuTIkW7TxsXFtU0nnzhxot/LIoQ4P58DHgBPcHMgQGURYtBwutycqGymsKyRisLPiCneQoIjj+QK3/55ubXi46ZE1nqmjh9ujiUjZTjzZqXw+6xULh8/Aks/nDZ+MfaXVrEiv4Azta3Bn5t4y7uk2Z7EZvLe6jUm5V5mTPkdYaEj/FqWlpYW1qxZg91u5+2338bl6npFapPJxA033EBOTg433XQTISEDq+tQiGBzISstRwHzgGSg4ypjWmv9P/4smBDBpm08zukamo7kE1e6hdGOrYxvOO3b9TqETfXJrK1P54OGNBqtUUwfGcb3F2UxLzOF0cOHBPgOeld1QzOv7Cxix7GytmNDTJ8xJvQxosz7vF4TN+wKsjOeYPiwmX4ty5EjR1i2bBnPPffcOds2eJOamsqSJUtYvHgxo0eP9ms5hBAXz9eVlq8CVgNdTWvQgAQ8QrTTfjzOiRIH5qObSXDkMenUh1hcDT7lUeqK4v06oxUnv3EUoxKGMX9WKi9mpjB7ShLbt+Uxe/bUAN9J79Jas/XIGV7bVUxdk7ERZog6S6rtSUZY3/F6TVjoSDKn/oG00Xf4bZxOQ0MDq1atYunSpWzYsKHbtCEhISxYsIDc3Fyuu+46mU4uRD/kawvP40Ah8E1gr9batzmwQgwybeNxyps4c2wfkUWbiXfkMaN8P6rDPt1d2e1M5P26NNbWp3PEHc81k0Zyc1YqT2WmMiEpZsAOOPaFo6qBFfkFHD5lTClXOEkKeZnkkOewqM5b9plMNiaP+y+mTvgJVot/lgP79NNPsdvtrFixgsrK7rffmDJlCt/85je58847iY2N9cv7CyECw9eAZxJwm9Z6VyALI8RA1Doep+hMDTWHtzPsxBbiHXkk13vfxqCjBm1lc8MXXVWmIXHMy0rhN5kpfPmSZKLCg3/sR7PLzZq9pazZW0qLWwOaWMsW0m1/Isx0wus1o0cuIGvaIwyJSO/x+1dVVfHSSy9ht9vZtav7x1xkZCSLFi0iNzeXSy+9NKgDUCGCia8Bz3FAttsVwqPO6aKo3Elx6UlchzcRV5pH2qkdWFo6t0J4c8o9hPdr01jbkE5+02gyxiQxf04KD2SmkJkej8k0eD5ED52sZkV+ASerjenc4aYCxtgeY6jlQ6/pY6Kmkp3xOInxX+rR+2qtycvLw2638+qrr9LQ0H034xVXXEFubi633XYbkZGyuLwQA42vAc+DwI+VUuu11t0vGSpEENJaU17voqi8kZMFh7Ae3UiCYwuTyz7zuavqs+YRvFdrbOVw3DKK6y9J4Z6sFF7OTCE+uvd25+4vahubeW1XMVuPnAHAQjUpNjsjrf9Aqc6zn0KsQ5k++X8Yl3YfJtMFTTA9x6lTp9qmkx8+3P0CjsOHD+fuu+8mJyeHyZMnX/R7CiH6XpdPDaXUCx0OJQAFSql8jDV42tNa63v8XTgh+pJbaxzVzRSeqaPq8HaGFBldVRl1JT5d34SFrQ0pvFeXyvqGdGITk5k/O4W/ZKVy5YQRWC39f5+qQNBas+NYGX//qIjaphbARaL1TVJDnsZqquqUXmFifPq3uWTSg9hsFzdOxuVy8d5772G321m9ejUtLS1dplVK8ZWvfIWcnBy++tWvYrNJ47YQwaC7r0nXwjlfXTVQDUzxkta3r7hC9HNOl5viymaOl56m6cBGhpVsYeTJ7aS01Pl0fZkewvu1KaytT+cjdxpXTkljXmYKv81KJTU+KsCl7/9OVzeyYnsBBxxGQ3G0+WPG2B4j0vy51/QJcXOYmfEEQ6OnXdT7FRQUsGzZMp599llKSroPVJOTk9umk6ekpFzU+wkh+q8uAx6tdWovlkOIPlPX5KKwwonj2CH4fCNxpXmMKduDSXe9qFx7h1wjWFOTwrr6dCqjxjIvO5XvZqUyZ2oS4TZrgEs/MLS43Ly3z8Hbe0podmlsykG67S/EWdd7TR8Rnkr2tEcZPXLBBQ8Kbmxs5I033sBut7N+vff8W1mtVr72ta+Rm5vL3LlzMZsHZ6ubEIOBr+vwDAdqtdbdbxLjB0qpjcDlQGubc4nWeoLn3O3A74HhwFpgida6Y/daaz7TgaUYM8wOADla692ecwp4CMj1JF8K/EhrY8367q4VA1/reJzCsjrKD36I7dgm4h15TKwt9un6ZizkNyXzbm0qGxrHkD5uPPNnG2vjTB49TGbtdHDkdA3L8wsorWzARCMpIcsZFbICs+q8bYbZHM60CT9l0rjvYzFf2HYYe/fuZenSpSxfvpzycq+PhTaTJk0iNzeXu+66i7i4uAt6HyHEwNTdGB4z8Avge8AQwKWUWo3x4d/94hQ99x2tdftNSlFKTQGeBuYDHwPPAE9i7NjesewhwJsY6wc9CdwHvKmUGudZQ+hbwNeBSzC649YCx4CnfLhWDEAut+ZkTTNFjrPU7d9E1PHNxJ3cTkKzb2PwK4hkXV0q79elsc8yntkzxjE/K5UnLhnN0MiOC48LgHpnC//YVczmw6cBTZxlHem2P2MzeV9ZOm30HcyY8hAR4aN8fo+amhpefvll7HY7H37ofVZXq/DwcBYtWkROTg5XXHGFBKZCDDLdtfDcD/wS2Ah8BKQDCzDG8dwb8JJ1dgewWmu9GUAp9QvggFJqiNa6pkPa2Rj39rin1eZPSqkHgOuAd4F7gEe11ic8eT2KsajiUz5cKwYIZ4ub4konJYVHaD6wgdiSLYw6u9vnrqqjOoE11Sm8X5+OaeRU5s1K51dZKWSPicccJPtUBYLWmp1F5fz9wyKqGpqJMB1irO2PRFs+9Zp+WEwWMy/5E/GxV/qcf35+Pna7nVdeeYW6uu7HV1122WXk5OTwjW98g6goGUclxGDVXcDzTeBvWuv7Wg8ope4D/qKUui/ArR2/V0o9BBwCfqa13ogxWHpbawKt9VGllBMYD3RcKWwKsKe1i8pjj+f4u56f7Z++n/LFYOzzXSv6sdomF0VlDZw5+BGmI8Z4nPSaQp+ubcHMzpYU3q5KZpt7AlOnTmX+/FS+m5lC4tCIwBY8SJytbWLl9kL2llRiVRWMsz3FCOtbKNV5XkOoLZ4ZU4lYcsUAABvMSURBVH7PmJTFKHX+APLMmTO88MIL2O12Dh482G3aYcOGcdddd5GTk8O0aRc34FkIEVy6C3jSgQc6HPs78FcgBfA+raLnfgTsB5wY3VWrPWNqIoGOc1arMLrbOjpf2o7nq4BIz9ieC3kfAJRS38LoJiMhIYGNGzd2lfSC1dbW+jW/YKOBJmWjwWXBduYAw05+SPzJbYx1dp7e7E21imBDfRrv1KRwNGQc01KHc3n2EG4fGY7VbAJOc+jT0xwK6F1cvP5SP9waDlZb2FNlwa1bSLK+RoptKRZV6yW1hSGhtxAVeicnCiM5Ubi5y3xdLhe7du3inXfeYevWrd1OJwfIyspi3rx5XH311YSEhFBWVtYv/j59ob/UDdH/DNa60V3AE4nRfdVea9dRwLZl1lrvaPfr80qpf8HYpb0W6NgeHdWuTO2dL23H81EYg7K1UupC3qe1zM9gjCkiOztbz549u6ukF2zjxo34M79g4HJrHDXNnCgsoHH/ehKObyb2zCeYdPcfhq2OE8+amhTWN6QTNXYm8+ak80RmCmMTu9obt//qD/Wj4Gwty/MLKK6sZ6g5nzG2xwk3F3lNmzRiPtnT/kjUkPHd5llUVMSzzz7LsmXLKC7ufjB5UlISS5Ys4d577yUtLe2i7yPY9Ie6IfqnwVo3zjdLK0kp1X6jGnO74+cMXNZaH/NrydplDShgH8YgYwA85bIB3pZK3Qf8l1JKteuaygD+r935S4DWUY6XeI75cq3oA84WN8fLGzh16GPchzYQW5LHqOqjPl3rwsyn7hRWVyazxzqZ6ZmZzMtM4UfTRhEZFvz7VAVKg7OFNz45wYaDp7Cp40wJe4JYy1avaaMix5Od8ThJI27sMr+mpibeeust7HY7a9eu5dxe5XNZLBa++tWvkpOTw/XXXy/TyYUQ53W+gOe1Lo6/4eVYj584SqkY4DJgE8a09G9gLID4PYyy5iulrsGYpfVrYFXrgGWl1HMAWuvFGAOtXcB/KKWewhiPBPCB5+cLwPeVUu9gBFT/BfzZc+5814peUtvkouhUJRWfbcJydCNxjm2kNFX4dG2dCmeLM53VVSnUj5zJnOxJfCcrlYyUWJmd4wefHC9n5Y5CauorSbUtI8n6d0yqcwub1RJFxqT/ZsKY72A2eQ8u9+3b1zad/OzZs92+7/jx48nNzeXuu+8mISHBL/cihBgcugt4+mImlhX4DTARI+g4CHxda30IQCl1P/AiEAus61DG0cDLAFprp1Lq64AdY72dA558WgdaP40xRmmv53e755gv14oA0VpTVu+iuKiI2s/WE1G4idgzu4h2N/t0famK5726VLY4x5Iw9UpuzE5n2fRkYodc2HouomvldU28tKOI3cVlJFjeYWLEk4SYvK15oxibmsP0yb8lLDS+09na2lpeeeUV7HY7+fn53b5nWFgYt912G7m5uVx11VUSsAohLkp3Ky0/35sF8bznGWBmN+dXAis7HvesnTMSeK5d2k+ArC7y0cAPPS9v57u8VviXy61xVDfhOPgJzv0fEHNiC3FVn+PLUnAuTOwnldVVoymMzmTGjCzmZaXy03EJMm3cz9xuzYZDp3j942JC3J8yI/yPDDEf8Jo2LvYqZmb8idihmecc11qzY8cOli5dyssvv0xtrbcBzV/Izs4mNzeXRYsWER0d7bd7EUIMThe/5XA/4ml9mdTX5RC+aWpxU3ymirN7t8DhDQx3bCWxscyna+tVGNtdY3mnOhk15mrmZE/mp1mpjIqNDHCpB6/jZXW8kF+Ao7yANNuTJFi9r84QHjaKzKkPkzpq0TmtMGfPnmXFihXY7Xb27dvn9dpWMTEx3HnnneTk5DB9+nS/3ocQYnALioBH9H+1TS6KjhdTvWc9tmMbiT29i1HuzlsLeHPKHMf6+nQ+UhMYdck13Jg9lucmjyQ0RKpvIDU1u3hr9wnWHyhipHUlMyOex6w67y5jNoUyefwPmDL+R1gtxnpFbreb9evXY7fbeeONN3A6u+8RnjNnDrm5uSxYsICwMOmCFEL4n3xiiIDQWnO2roWSQ7up/2w90cc3E115CF86JtyYOGxK5d3aFE4Pz2Z69qV8LTuNH4yMkfEbvWTviUpe3H4MmtaSGf4nwkylXtMlJ91K1tT/JTIiFYDi4mKee+45li1bRmFhYbfvkZiYyL333suSJUsYM2aMn+9ACCHOJQGP8BuXW+Moq+HU3i00H9xAbGkewxvO+HRtoymMne5xfNCQhm3itcy5dBq/zBhNVLhMG+9NlfVOXv6wiAPFHzHG9hhDw3Z6TTc0OoPsjCcYETcbp9PJqlWrsNvtvPfee7jd7i7zN5vN3HTTTeTm5nLDDTdgscgjSAjRO+RpI3qkqcVN8YkSynavw3JkE7GnPyLB1bnbw5sycywbnePZHzKZ5Kw53DhzDLelxmEySStOb3NrzebDp3lz12ckmJ4iK3wVSnUOXGwhsUyf/BvGpuZy+PARHn34Bzz//POcOdN9YDt27FhycnK45557SExMDNRtCCFElyTgEResurGFE4f2UvXpWiKPb2FoxX6SfLhOozhmSeWDxjFUJl5K1mVX8i+ZKcRHhwe8zKJrJRX1LN/2OfVVK5hmewar6ryDvFJmxqf/K+OSf8Cbb64n55455OXldZtvaGgot956K7m5uVx77bXSHSmE6FMS8Ijz0lpztrqekt1baNi3nljHNqLqT3baf8MbpymU3Wo8O/R4wibN5rrLMvjFxEQsMm28zzlb3PxzTwk7DqwmLeSPJIV6X7l6RNxcws25LPvrBlaunEJNTZe7rAAwY8YMcnNzuf3224mJGXjbdQghgpMEPMIrl1vjcJyidNf7qM83EnfqQ4a7Gny6ttIyjHz3RI5FZpCafR03zBzHwnhfwiPRW/aXVvH37XlENz/C1LCNXtOEhaZypmQuDzy4gz17FnWbX3R0NHfccQc5OTlkZmZ2m1YIIfqCBDyiTWOzi+LD+zm9612GFOcxtHwfI+l6P6P2ikLS2K4nUJt0OTOvuJo7p40mzCbVq7+pbmjm1Y8OcLLkMdJDVmKyepsuHsqhveN5/JGD1NXau81v1qxZ5OTkcMsttxAeLl2TQoj+Sz6RBrnqugYKP86j5rO1DC/NJ6K+lBQfrms2hbDPMpHPbFOImDyHL10xg++PGirjNPoprTV5n59mw+6/MdL0J5Jt3gcZ794ZybKnaqms2NNlXgkJCSxevJglS5Ywfnz3u54LIUR/IQHPIKO15syZMxzLfxd1ZDPxpz9kWEsdw3y4tsYyjF2WyZQOzST90i8xN2scN0XYAl5m0TOOqgZezluNtf43pFn2ek1z7KiJ5X9zc/Rz79s9mEwm5s2bR25uLvPmzcNqtQayyEII4XcS8AwCLS43x48c4MT2d4g6sY3Y8s8YRddrpbRXYktlT8gUGpOv5LKrZ3H72BEybXyAaHa5efuT3Rw5+iviLf9EmTt3T1ZXW3j5+Ra2bnKjvfRepqent00nT0ryZS6eEEL0TxLwBKnGpiYOfLiZmr3riT+ZT2TdCdJ9uK7FZOWwbTJHIy8hatocvnRlFpcNjQh4eYV/HSg9y5rtv2OofpoEa32n8y0uE++u1rz1aguNHZZNstls3HLLLeTk5DB79mxMJplRJ4QY+CTgCSLlZWf5bPM7WI5uZsTZncQ11/i063idNYZ9oRmcjc9m3OVfYfa0dL5iNQe8vML/ahubeW3bCzSVP0icqRi8NMZ9utvG8r81cfrkucczMjLIzc3ljjvuYNgwXzo5hRBi4JCAZwDTWnP04H6Ktq8hpjSfuIq9pGuXT9eeCk3hcMR0XOlXceWs61iYODTApRWBpLVmy/7t7DnwANGmbYR7aZQ5czaC5/5ax97dX2zaOmTIEG6//XZyc3PJysqSQedCiKAlAU8/daTwOO/+8wdEW0v4y2dJ3HDT/zI2NZlmp5NdeRup2/cBiWe2E1VXzAQf8nMpK4URkykemsXwS77ENVdkkRUqA08Hqvb148kDCZAQQoR+lWhT54C3qdnGqpfh/dV1uDynr776anJzc7n11luJiJAuy2BSXd/Cz948yrb9bq50HOK3XxtDVLg86oXUDaW9jVQUFy07O1vv3Ol9w0VfPfL0fzMq+vc0hzS3HbM6LcSfmE3K2bPYmjsv/e9NgzWaI5HTqRx5GZOvup6M8SnyDT4IeKsf3mit2L5jGCueLqOmGuLi4tqmk0+cOLGXSit604rtDu559gDudo91k4Ln753EnZfLHmaDWaDrhlJql9Y6u8cZBZAEPH7W04DnSOFxdm4f6/XDzORSDC8LR3kbmNFBszmMBousbhxsNBpnZAFuLzOu2jtxMoFnHj1LYYGGUdkwYR4kXw5madUTQnzBpKDisWt73NIzEAKewdOWNUC8+88fED3S+zd3t1lzOr7Ox5xqge53sBbBx+0K59lnw9i0RcOEu+Cy6yEyvq+LJYTop9wafv7mMf70L8G/iKgEPP1MdEhpXxdBDGRl09jEQliUCUqmkwshzu+Aw9cv0gObPBH7mSrnyL4ughjATjckG11YEuwIIXw0KXFwTFyQMTx+FsgxPOYWE00VN6NMIT0pohjAtNuJbehqXJbOK2VbnVayLz/C2NTkPiiZ6GvV9S0M/c/N5wxKbeWvcRpiYOqNuiFjeMQFG5uazBvv/cTLLC0rJ6p+wgP3PdiHpRP9gfdZfEb9WCTBzqAVFW7h+XsndTkTR4KdwUvqhkFaePzMH9PSwWjpWfPPHxJtLaGqOYkbb3pYvrmLNlI/RFeq61v4+ZvH2Lb/BFdOHsVvvpY+aD7QRPcCWTcGQguPBDx+5q+Ap9XGjRuZPXu23/ITwUXqh+iK1A3RlUDUjYEQ8MjIRiGEEEIEPQl4hBBCCBH0JOARQgghRNCTgEcIIYQQQU8CHiGEEEIEPQl4hBBCCBH0JOARQgghRNCTgEcIIYQQQU8CHiGEEEIEPQl4hBBCCBH0JOARQgghRNCTHeX6qaamJlatWsW6detwOBwsXLgQm83W18US/YTUD9EVqRuiK4O9bsjmoX7mj81Dd+3axc0334zD4Wg7lpiYyOrVq8nKyuppEcUAJ/VDdEXqhuhKoOvGQNg8VAIeP+tpwNPU1ERaWto5lVIIIYQIhMTERAoKCnrc0jMQAh4Zw9PPrFq1SoIdIYQQvcLhcPD666/3dTF6hQQ8/czRo0f7ughCCCEGkcHyuSMBTz8zZsyYvi6CEEKIQWSwfO7ILK1+ZuHChSQmJnrt1vJXX6sYuLob4yX1Y3CTuiG6cr66sWDBgj4oVe+TFp5+xmazsXr1ahITE8853jqaXh5Yg5vUD9EVqRuiK1I3DDJLy8/8MS0djIj89ddfZ926dcydO5cFCxYMmkopzk/qh+iK1A3RlUDWjYEwS0sCHj/zV8DTauPGjcyePdtv+YngIvVDdEXqhuhKIOrGQAh4pEtLCCGEEEFPAh4hhBBCBD0JeLxQSg1TSr2ulKpTShUppW7v7TKUVZbxyspvcvLYr3hl5Tcpqyzr7SKIfkzqh+iK1A3RlcFeN2QMjxdKqZcwgsEcYDrwNnCl1nrf+a71xxied977K9UV36U5pLntmNVpJWroE8y7/ts9ylsMfFI/RFekboiuBLpuDIQxPBLwdKCUigAqgKla68OeY8uBEq31j893fU8DnrLKMta+m3hOpRRCCCECweq08uUbHMTGxPYon4EQ8EiXVmfjAVdrsOPxKTClN958/Ts/lmBHCCFEr2gOaWb9O+f9Lh8UZKXlziKBqg7HqoAhXV2glPoW8C3Pr7VKqUMX++apyREzsHYTiDZHuAuP131ysfmLgc2oH3VSP0QnUjdEV85fN15yf+MOe0/rRkoPrw84CXg6qwWiOhyLAmq6ukBr/QzwTCAKo5Ta2d+bCUXfkfohuiJ1Q3RlsNYN6dLq7DBgUUqNa3fsEuC8A5aFEEII0T9JwNOB1roOWAX8WikVoZS6CvgasLxvSyaEEEKIiyUBj3f/CoQBp4GXgG/7MiU9QALSVSaChtQP0RWpG6Irg7JuyLR0IYQQQgQ9aeERQgghRNCTgEcIIYQQQU8CHiGEEEIEPQl4hBBCCBH0JODpJUopm1JqqWf39Rql1CdKqRvbnf+SUuqgUqpeKbVBKZXS7txtSqltnnMbveR9s1LqM6VUrSfd5F66LeEHPawbjyilPvdcd1ApdXcX73GPUkorpXJ7456E/wSyfsizY2DrYd14WClVrJSq9lz/sy7eI2ieHRLw9B4LUAzMAqKBXwCvKKVSlVLDMdb++QUwDNgJ/L3dteXA48BDHTP1LJD4InA/EAOsBt5SSskq2gNHT+pGHXCz57p7gCeUUle2z1wpNRT4CbJ45kAVkPohz46g0JO6sRSYqLWOAq4EbldKLWyfebA9O2Raeh9SSu0BHgRigcVa69YHUQRwFpihtT7YLn0ucKfWena7Y98BbtRaz/f8bsJ4yN2ktV7fW/ci/OtC60a7694CNmmtH2137ClgD3AbsEJrbe+FWxAB5I/6Ic+O4HQxdUMplQS8CyzXWj/c7nhQPTukhaePKKUSMHZm34exE/unrec8qz0fxbcd2pXn1fH3qX4rrOhVF1s3lFJhwEzafRtTSl0KZANPBbbUorf4sX7IsyPIXGjdUEr9WClVC5wAIoCV7c4F3bNDAp4+oJSyYjQlP++JtC94h/Z21gKzlFKzlVIhwE+BECDcj0UWvaSHdeMpjAfce568zMCTwL9rrd0BK7ToNf6sH8izI6hcTN3QWj/k+T0TY/ukKk9eQfnskICnl3majZcDTuA7nsMXvEN7K0/Fvgf4C+AAhgP7MSJ2MYD0pG4opf4X45v5bfqLfup/BfZorfMDVmjRa/xdP+TZETx6Uje04ROgAaMrDIL02SGD03qRUkphDBRLAOZprZs9p/ZhPHha00UAY/BxoJjW+jXgNc+1McAS4CP/lVwEWk/qhlLqQeBGYJbWurpdtl/C+AY/z/P7MGCGUmq61vo7iAEjQPVDnh1BwI+fKxbPeQjWZ4fWWl699MJoUt4ORHY4HofRlHgLEAr8Adje7rzZc/x+YLPnv63tzmd50sRhjMJf2df3Kq9eqxs/AT4HEr3kGQOMaPfaBnwfiO7r+5VX39cPz3l5dgzw18XUDYzenfuAoRjjti7FaOX7D8/5oHx29HkBBssLSAE00IjR1Nj6usNzfi5wEKNZcSOQ2u7axZ5r27+ea3c+D6OZshx4Gojo6/uVV6/VDQ00dbjup128z0Ygt6/vV179p37Is2Ngvy62bngCnnc9/99rgcMYY7hUF+8TFM8OmZYuhBBCiKAng5aFEEIIEfQk4BFCCCFE0JOARwghhBBBTwIeIYQQQgQ9CXiEEEIIEfQk4BFCCCFE0JOAR4ggpZRarJTSntd4L+dntzs/10/vmerJb/FFXLtRKbXRS/lm91bZlFKvKaXKPZswdjw3WynlVkp91x/lEUL0Lgl4hAh+NcBdXo7fjQ/7tQ0y/wa4MfaXauPZafxvQD7w5z4olxCihyTgESL4rQLu9Oy5A7R9gN8C/KPPStUPaa1PAd8DblVKfb3dqV8Bo4Alupd2j1ZKmZVSst+hEH4iAY8QwW85xhL0V7c7tgBjDyWvAY9S6k6l1KdKqUal1Fml1HKlVGKHNOFKqSeVUmVKqVql1FsYQYG3/GYppdYrpWqUUnVKqfeUUlMv5maUUguVUtuVUvVKqUql1KtKqeSLLVtHWusVwD+BJ5VSMUqpTIx9hH6ltT7U4X2+oZT60FOWCqXUy0qppA5p7lZKbVJKnfHc/y6l1O0d0oR6utt+qZT6hVKqCGPn63FKqWjPvRQrpZqUUqeUUu8rpcZe8B9PiEFMAh4hgl8Rxqaz7bu17gZex9hH5xxKqW9hBEkHgIXAj4HrgU1Kqch2SZ8GcoE/etIdAlZ6yW8+sN7zXncCtwNDgC1KqdEXciNKqfsxgrT9wK0YGyBO9ZRtyIWWrRv3A+HAYxg7Ue8GHulQlu8BLwGfYLSW/SvGZpwblFLh7ZKmAS9j3PdC4D1geRdjie4D5mC0Mt0EnMboXvsa8Evgy8C3PfcfdQH3I4To68285CUveQXmxRebzo4FlgAVGLsmJwItGB+esz1p5nquMQOngA0d8rrak651N+UJgAv4cYd0f/WkW9zu2BFgfYd0UcBZ4PF2xzYCG9v93lq22Z7fIzF2f17WIa9UjNaQ711o2c7z98v1pHcC0zqciwHqgCc7HB/v+dve30WeJsCCEVDuaHc81PNeRUBIh2uOAL/r6/okL3kN9Je08AgxOLwK2ICbgTuAkxitLh1NAOKBF9sf1FrnYXwYz/Icugzjw/uVDte/3P4XpdQ4YAzwolLK0voC6jEGAF97AfdwBUag1DGvExg7Qrfm5VPZzkdrbQccwBta670dTl+D0QLUsSzHPK+2+1JKTVJKvaKUKsUIhpoxWromeHnbt7XWzg7HPgK+pZT6kVIqUyklz20hLoL8wxFiENBa1wBvYHRr3Q28qL0Pvh3m+enwcu5ku/Ot43lOdUjT8fd4z8+lGB/07V83AbE+3kL7vNZ5yWtau7x8LZsvnJ5XV2XJ81KWca1lUUrFAGuBicAPMFrKZmIElKFe8vX2d78PWOb5uQs4pZT6X6WUt+uFEF2QGQBCDB4vAG9jfNH5ly7SlHt+jvBybgSw0/PfrR/MCRgtGrT7vb0yz8+fYAQqHXkLJrrSmtdiYJ+X861T7H0tW0+0luV24HMv56s9P68BkoCva61b/3Yopaxd5Ks7HdC6Gvgh8EOlVBpwG/BbjFay/76o0gsxCEnAI8TgsRajm6dSa+0tYABjcO8pYBFGqwwASqkrMWZ6Peo5tANjvZrbgIfaXb/IS36FwBSt9UP0zDaMoGas1vr5btL5Wrae2Aw0AOla65e6Sdc6eLm59YBSKh6YdzFvqrUuAP6glLoHY7C2EMJHEvAIMUhorV103bLTlkYp9UvgaaXUCmAFRgvFbzFaMp71pDuklFoJ/NozpuQjjEHQ8zrkp5VS/wa8qZQKwQi4zmK0tlwJHNda/9HH8lcrpX4A/J9SKg5YgzGIOQljbNFGrfVKX8vWE1rrcqXUj4FHlVIjMWZe1XjKMgdYo7V+DdiCMbj5aaXUrzHGIP0SI6j0aZq8Umonxt9tnyevuRhdZE/4636EGAwk4BFCnENr/YxSqh5jzMmbGNPJ3wF+qLVuP439Ps+5B4AQ4AOMLp68Dvm9o5S6FvgZYAfCMMYDbQf+foFle1opVewp2+2AFSjBaHHZfaFl6wmt9Z886+V8H2NclNlTlk3AXk+aUqXULcDDGNPpT2BMlU/BmHrui82esqd53uMo8B2t9dP+uhchBgOldacuYyGEEEKIoCKztIQQQggR9CTgEUIIIUTQk4BHCCGEEEFPAh4hhBBCBD0JeIQQQggR9CTgEUIIIUTQk4BHCCGEEEFPAh4hhBBCBD0JeIQQQggR9P4/rdFQHwBO+LwAAAAASUVORK5CYII="/>
          <p:cNvSpPr>
            <a:spLocks noChangeAspect="1" noChangeArrowheads="1"/>
          </p:cNvSpPr>
          <p:nvPr/>
        </p:nvSpPr>
        <p:spPr bwMode="auto">
          <a:xfrm>
            <a:off x="460375" y="16827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06" y="2003860"/>
            <a:ext cx="4141597" cy="3592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880" y="2042555"/>
            <a:ext cx="4096987" cy="355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831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</a:t>
            </a:r>
            <a:r>
              <a:rPr lang="en-US" dirty="0" err="1" smtClean="0"/>
              <a:t>Intertemporal</a:t>
            </a:r>
            <a:r>
              <a:rPr lang="en-US" dirty="0" smtClean="0"/>
              <a:t> </a:t>
            </a:r>
            <a:r>
              <a:rPr lang="en-US" dirty="0" smtClean="0"/>
              <a:t>Example from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AutoShape 4" descr="data:image/png;base64,iVBORw0KGgoAAAANSUhEUgAAAjwAAAGqCAYAAAAP2J5ZAAAABHNCSVQICAgIfAhkiAAAAAlwSFlzAAALEgAACxIB0t1+/AAAADl0RVh0U29mdHdhcmUAbWF0cGxvdGxpYiB2ZXJzaW9uIDMuMC4zLCBodHRwOi8vbWF0cGxvdGxpYi5vcmcvnQurowAAIABJREFUeJzsnXd4VUXawH8vJCRAIFQp0gKKYEJCCQoKGNQVFHAF15VdVkRRim1tay+wKrKKHUVQVFQWvhVFxXVRKQEUFENJKFIEAooYpaUA6fP9MSfh3pt7kxtSLkne3/PcJzkz78y8Z2bOnPdMFWMMiqIoiqIo1ZlagVZAURRFURSlolGDR1EURVGUao8aPIqiKIqiVHvU4FEURVEUpdqjBo+iKIqiKNUeNXgURVEURan2VBuDR0TGiIgRkaMi0tjDL8jxmxQg9bwillEislREDolIjoj8LCLzRWRgBaQ3RkRuLGWYc0RkjojsF5Fs5+97InJOGfS4SkTu9uIe55RT3KnGfYr6+JWuiExy5IJOIY1S530p4r5TREZURNxVEZe2oEMJciEicpeIJIpIuoikicg2p76ffQrpJovIO6cQroNTtzqWV5xlRUS6i8iHIrJPRLJE5ICILBeROypbl/JERPqKyHcicsypI90rMK1kJw0jIvki8pOILBCRLo7/SyKSKyKtfIQXEdkrIvF+pNVORKaLyE4RyRSRDBH5XkQeFpHwcr61csfbM+s8ExeXZzrVxuBxIRy4P9BKlISI1Ab+A8wBkoGxwCVY3UOBpRVQUccAfr90ReRSYD0QAzwEXAo8CEQC6x3/U+EqoIjB46TV1/lb3RhDKfK+lNwJqMFTeuYBTwAfAlcD1wKzgM7AuZWoRwfgcaCIwQMMx+pYaYhIb+BboBlwHzAI+Aew3dGnKjMbCAKGYduaHRWc3hdOOv2Ax4DzgFUicga27a8N/NVH2DignSPnExEZACQBlwEvA5dj24NFwK3ApDLeQ2XwX2w+HXBxexwoV4On1F+qVYAvgdtF5EVjzK+BVEREQowxWT68HwT+BPzJGPOhh99cEbkMyKlQBYtBRJoC84FE4GJjTKbjtVJE/gMsA+aLyDnGmEPlkaYxJg3b0Cp+UEL9qjY4HwdijMktxzg7Yl/edxpjXnLx+h/wvIicFh+DxpgNAUj2duAocJlH/Xr/dMmXU8HR/RzgKWPMsnKIT4BgY0x2MWIHjTEFbdpqEdkNxAN/M8Y8LyKbgdHAc17CjgaOAwuK0aGx4/8DcKkx5piL95ci8hxwgb/3FCiMMb8Dv1dGQtXih/2CNkB/4BjwiotfkOM3ySNMBDDXyegsYCMw3EPmLOA9YA9wAtgNzAAae8i9A/yMtVJXO7Iv+dC1DnAE+KwU9/c3rPGRCRx0dGrlIfNXYAOQAaQCm4Dxjl+8kweuv/hi0rvfkentw/88x/9+F7d44Gvgj8BmJ0+3AX/2yCdPPZIdvzjnOs5LnIOd8jnh3OP5TrlOwX4VHHbiru+h52Rsj1Gqk2/LgD4eMkXS9XHPkxy5IBe3ZOB9YCS20TkGJAD9PO7BZ97jXz0sSDsK+9WYAXzipO8Z9zsu4WKAT7H17QTwDdDfR92N5WTd3Q4McfzvdtJJc9Js7hHeAE8BDzvxnABWAt095AS4y4k72ym36UBDH/E9gH3u8oAe2J7PF7B1KwP4FfsV28VHW9ChmLKMdWSuLcfnL9kj7ycBxktc71C0znv+4rzF6fLsLXHy4BiwFDjPR5n2AFZhX5w7gQl+3OtnwA9+yHVwdL0FeB74zUnnM8+8xz4fy7B1PAP7DF/vJc4gbNuz1cnr34HFrmWM7XmaAeznZBszrgRdC+pEkXanlOX7Prandhv2g3R4MWkmA+97uNVz0n7Nub7XuY72IpfmGd5LGvc54WP9rMelaQ+vdurREUeXuUBTD9nbgDXY9vco9oN1iJd06wNTgV1Omf2K7Vlt4e2Z9VJWBvs83euE92yDBPtunlfs/fuTSVXh55JhZwH/cjKlvctD5GbwAG2xD+hmp7IPAt4C8oErXeQGAE9jX+IDnHR2AGs80n8HSAf2Yr+Q4oDzfeh6gaNPsQ+pi/w4R34+cAVwk6P7DiDMkenn6P4idujpMuAOHIME20W/HvtQ93F+5xaT5pfAgRL0+hX4wuU63nHbC9wADME2fvnAQEemE7b78jcXPXp4PGhxXuLchG00h2IbwxTgDeBtp+zuxDZAz3jo+CZwHTDQCTsf+7KNdpEpkq6P+52Ed4NnL/A9tsduKLYxPwo0Kinv8b8eFqS9Czu8eLGjdw+s4bDYJe5OTpie2Bfi145uV2CNnyygl0fdTXPy9UascbkK2/g/hzUqhjh+acB/PPLFAD9hjamrsEND24FDQBMXuSmO7HTnPu/CvvxWAbU84tvvuF/t6NMCO1z9plMPLsL20Hzl5HVLL21Bh2LKMgzb6O9x8r1FWZ4/l7rwjmeZeYnvHU4aPA2xBoPBthsFZdjQR5zRWINynVOmV2Pr3gkgxkuZ/gCMB/4A/NtJZ2AJ9fwxR+51rHEV5EOug0vZF9SRG7D1cQe296NA9iHnPi/Dtk//xD6vEzziXADkAtOccr8Ka0wNdMmv7cA+4GYnrmexRvHtxdxTc+BCR983cW93SlO++7HP6l+wUxA6FZNmMkUNnkgnrSnOdUvnfp/1kPurI/eHEsqqxHa6DO3hT9j2dbBTN9OB5R7xTePkdIxB2GfbAJe7yNTBfkgdBx516uKfsO13F2/PrFM+xkm/4JloAzTB1vX7PPQYhD9tuL8Zdbr/cDd4mmAbwbccP28Gz2zs14OnxfoVsLGYdIKwxoUpeGAc93cctz/6oeu1juwgP2RrY1/unhWtQIc7nOt7gcMlxBUPfO1nfv6Ah1HnReZbYKtH/AaXLwZH/23AKo+8+tlLfAUPWpxHnDlARxe3Kx25JR7hPwL2lJCXQdgG86Xi0vURfhLeDZ4juPT4cbL34K8l5b2/9dAl7b97iSMZL1+C2C//H4A6HnnwA/Cxl7o7wMUt2nHbDtR2cX/eKQ9XN4P9Wqzv4tbBkXvCuW6CNaDe8dDxb074Kz3i+wWo68ezUQ/bEN/l4j6GEgweR26Yk/eGk8bkdNx7E/x6/lzK4R2X60mUYPB41L9LfZSta5wLcDGmHbeG2C/sj7yU6UAXtxCnnGaVkC91gYUu+XIc+2K92aPcOzj+W3E3WAsMi7E+4q+FfQ7fABJd3C/2zFMvYR916tHZHu5vOPfm1ThzZLy9B0pbvsdxMa5LyMdkbK9IEPalH4X9KMgDerrIfY6t7655uxjbQ1erhDRKbKdLeH6Kaw8Xe8iPctwvKaFcvwQ+cXG/EY9n3EvYMXg8s871kz6enx+xw9wFbh8B20q65yo7HlscxpjD2C/T0cWsJhqMrWipziquIGf1zRdAjIg0BBCROiLykLN64wS2EV/lxOEZdy62R6M8OQc4A/vgFGKM+Rrbs3CR4/Q90FhE3heRoSLSqIzpyinK/GROjlljjMkDPgDOK8P4/w5jzG6X623O3y885LYBbZyxdaugyKXO6pJD2PLJwU5KPeVVZl5YY4w54nK9yfnbzo+wftVDFxb6o5CI1MXWjQ+AfJd4BTscMsAjyDFjzEqX64I8XuKUoat7EOC5suRz4zJ/wBiTjDWI+zpOfbAv3Pc9ws3HlstFHu6LjTEnvNzXn51VNkedcMewvTWlLk9jzCLsS3sE8ArWkLgF2OAyId/f56+yGIAdCj/qoksatufOU5fjxpjlLnJZ2GGtYuulMeaEMWY4tjfiH9h5TbHYCd2fuz5fDguMMfku4b/h5PA+ACJytojME5H92GcwB9uT4lpul2Ffcm8Uo95g4Dtgj5fnpSmln2xe2vL91pRubuhfsfeahW0XWgPXGGNcF2bMwT5PlwA4q7YuxX7E5FOOlLI9/I/H9QfYnmfXcu0lIp+JSIpLfH+gaLn+aoz5tJxu4zXsSIFrfg0DZpYUsFoaPA4vYL96/unD/wzspLAcj9+zjn9T5+/T2C+197FdtudxckVMqEecv3m8HHzxk/O3vR+yTZy/B7z4/Vrgb4xZAVyDHSJZCPwuIktEJNqPNHzp2KEEmfacvJcCUrzIpWC/cJqfoi5HPK6zi3EPwn65ICI9scZEBrbbtQ/QGzu05Fl2ZeGw64U5OdHTnzT8rYcFeKsH3miCzYdHvcR9G9Y4dn3+j7oGNicnYvrKe89781XuZ7roU0R/YyciH3Lxx5scgIgMA/4P+1X7V+w8rt7YXppTKk9jzDFjzEJjzB3GmF7Y4eY87HwDn3o7/EpRvSuaJsXo0tjDzbPswL54/corY8xWY8w0Y8zV2Bf1+9iX1xAP0WLLXkTCsD2WMdh5Wf2x5fYW1gguoCm2l7qIoevCGVijz7NOf+ASR2kobfn6+/wV8D/svfbE9gxFGGM+8pD5BPv8jXauR2Gf3Xf9iN+fdho4pfbQrVydNuEIJ8u1LbYXuQl2yOsCJ77FHvE1xQ4FlgvGmLXYeZITHKebsMZWsavZoHqu0gLAGJMhIk9je3qe9SJyCNtT8y8fUfzi/B0JvGuMebLAw3mAvSbrp3oJ2Ao+DPvVVBwFL9OWXvxaOnHZxI1ZACxw9IvD3ttiEWlzCl8KS4FLRaS3MeZ7T08ROQ87r8JztUMLL3G1wL4oK34WvjtXYx+EEcaYwhVvzsqGoz5DVS7+1sMC/K1jR7FfY6/io+Es569HX+Ve0NC51uMtBQLO13lTbD64qeclvpHAj8aYMS7hgylHo8MY862IfIntSYBSPH9eyHR0rGPcV/KU9qXsyuFidDnsxb1cMMZkisiz2CHIc3HvyfZV9hud//tiP476Oz0nQGHZu3IQaCIidYsxeg5h59f83Yf/9mJvpCilLV9/n7/C+I0xxdWRgrz9D/A3p+2+DvjeGLPVj/iXAH8QkV7GmHUlyJa2PXQrVxGpgzWqC57pwdh5dX82xvzsIlfPI56D2OG88mQGMFNEzsQaPB84IzvFUp17eMB2fe0HnvTitxg7T2GLMSbBy6/gK70eRZeH31AWpZzG7zlgqIhc7U1GRP7gVJztWEt7pIf/BdhGZIWX+DOMMZ9hu/hacbKBzcKOz/vDm1hr/iURcbP+nesXsY3Fmx7h2opIHxfZ2tiep7UuL9jS6FEW6mG/1gsbKWcjK3+GmsobX/fsbz0sVdzO8NIq7Ff1em9xl/F+PLlCROoXXDgbiPXBruAAO7yVhUc9xs5nC8JLPfZCPWyD7cp1OD16pUFEGngZLiyor2dz8ku+1M+fC3udv4WNvTPU7LlMuKCM/XkmVgBDRKSBS5wNsB9P/uRhiYhIGx9eXZy/nr0cf3LtLRSRC7ETTAvKvuAF6PmS/aNHPF9ih1xvKka9xY4e+3w8L+nFhPVGWcq3PJmDzafJ2PbAn94dsO3vQWC66/NXgIjUcxmeLW17+GeP62uwNkNx5doZO4fLlS+Blk4PbWnIxvczMQ87d+/fWP1f9yfCatvDA3ZoQUT+ifdelMeAtdh9ZaZjJ5g1xjZOHY0xBZvELQauF5FN2IlSIyiffQ2exr6M/k/sTqqLsAZEG6wlPgI7Efa4iDyGtWbfx3Yrn4ldtrsTO4sd5z5bAMuxvQJtsKu0Nhq7xwHYyYW3iMi12Ama6cYYr19ExpiDIvIX7PDYGhF5AbuipQN2dU0X7JJMzy/zFOeeHsf26EzEjhFPdJHZiv2Sm4j9gso0xmyi/FmMXb31joi87ejxKOXYvVoKfOW9v/WwpLj7i8hQbDf8QWcOzd3Y5eFfiMhs7IuqGbZ7vbYx5oFyvL8T2H0/nsUOU0zGrhJ6Aey8OhF5HnhQRI5hu9a7Yj9Gvsau3CuJxcBVTl38DOiFreOn0lt3DrBcRN7D9mb+hv04uAmb97c4euf58/z54H/YlWBvOM9DCHYZcYaH3A6sIXejiBzGGkDbfby8n8CurlkqIv/Cvrzux758fA3fl5bXRaQFdmn2ZqxB2dvRfRdF55E1AD4WkZnYYeunsXlT8NJeja0Lrzr5UB94BPuiLtxc1RizXEQ+xO6D1BbbexyMHcL6rzEmHlufrsVu3vcC1mCpj22P+htjPI2oYilj+ZYbxpjVIrIT27bmYF/o/oQ77Hw0f4rdDPYVbJkFY6dfTMBOdF9C6dvDSEduviP7FLDCGLPU8V+Crbfvit3vpxX2ud+He2fK+9gJ7/OcUZfvsHVmEPCiMWYb3tmKNe4XYz++fzHG/OLc9wnnvXkXsMkYs9qf/Cr1zO7T9YfLKi0P9yBsg+I2O9/xa4O1kPdzcl+Qr7CbQhXINHMK/Ijzm4t9+A0wxkXuHbysPCpBZ8F2ES934s7BTvabR9G9Ugr2icjCduu67ROBHVf/wrmHLOzY7mygtYtMS+yLJt3RP94PHbs6af3ikkdz8bKknZN75lzJyX14tuOx1wm2gZrn3LPBj314PMJ3cORu8nCfRNFVVLdzcg+l77GTAeNx3wenSLo+8sJb/Ml4XyHluRrEZ977WQ+LpO3i14WTe60Y3Ff1dMXW39+c8vgZ2zheUVLdxcsqCbw8Z871U9ilxz9jh3JW4d8+PK/ifR8eb6szamENpF+ce12BXZaf7HHPBTp2KKYsG2GNzZWOHjnY+rgcuxmop3yxz59LXXjHw62fU++OY9uhv+GxSsuRG4/dRyTXtS76iPN8/NyHx8czWuxzj30RzXHKKd2554IVbC1c5Do4uhbsw/O7c5//BSI84rwYu13DCSeuO/Cyig3bXj/s5FXBMPjnwDkuMo2xhs8eR+Y3p77dWcJ9ed2PrZTlW+y+OGWUf8TRb6G/YVzCtnfKp2Cfmwyn3j2Ay/NF6drDEU49OsrJ3pRmHun+GbuQIRM7VD0S7/U7DDu1ZC8nn/0FwBm+nllsT9E6J25v7+++jvut/uaTOAEVpcyIPfMlyBjTL9C6KJWHiBjs7rWPBFoXpfJwhi33ADcbYzyHtpUqitgzBZdj9wBaEmB1fCIiT2HncrU2dqViiVTrIS1FURRFUaoPItIDOyT9d+yeUn4ZO6AGj6IoiqIoVYeF2PmqX2APGPUbHdJSFEVRFKXaU92XpSuKoiiKoqjBoyiKoihK9UcNHkWpgYhInIiYYn5lPYstoDj3MKmc4hrjkTfHRCRZRBaKPdvrlNpREekuIpNEpLKPp1CUGolOWlaUms0d2P04PCntjrU1gWuw+wyFYHd3HYLdT2qciAwzxZ8B5Y3u2EmX71OBx0IoimJRg0dRajY/GJfT7ZVi2WiM+dHl+j0R+QB7cOUz2E3dFEU5TdEhLUVRfCIi74nIURFp7+LWSkR+d172BW6XicjnInJARI6LyGYRucc5m8o1vmQReV9ErhOR7SJyQkRWicjZIlJfRGaKyCERSRGR58TlgEmXYbirReQdETkiImkiMldESjyQU0RiRORTJ9wJEflGRPqXJX+MMR9iT7u+WVwOTRSRySKyXkRSReSgiCwT9zPmxnDy2IKdLsNlHRz/20RkjYgcdvL/WxHxPKVcUZRSoAaPotRsaolIkMfP1Ui5BXvm0b9FpLYzX+V97BECN7vIdcQecXAjdqhnDvbogKe8pDnAifd+4HqgE/Ah9siSdOz29LOwZ4GN8xL+ReyW8n/BHkNwJXabep+ISE/smU5NHL2vxh4hsEREehUX1g8+xw5zxbq4nYk9/uAq7Lb5v2HPS4t2/P/LyUONr8Fuk9+XkwdzdsAeN3IN9uyoBOAzEbm8jLoqSo1Fh7QUpWbzhRe3LTgnfBtj0kXkr9gz0h7DntNzETDQGFN4aKcxpvC0YhER7NlGdYB7ReQhY0y+S/xhwGBjTKoj3xJ4CVhrjLnXkfnK6dG4BnjNUz9jzA3O/4udAzffF5FLzMmDDT15Fnuo4cXGmGwn3S+wZ749ijVMTpV9zt9WBQ7GmMITvx0DcjE2X8cCfzfG/C4iuxwRz6EyXPIBx8hcij3AcQL2UFJFUUqJGjyKUrO5FXtauytuk2+NMWudE6WfxDko1BizylVGRFphe3QGA61xb1vOwJ7iXsCaAmPHoeC0ZE/jaxv2xGdP/uNx/QH2ZO6+WMPADRGpizXSpgD5rsNk2EM4R3lJozSI87dwF1cRuRTb+xSN7VUqYI9fEdpep8nYg4qbu6SxvYy6KkqNRQ0eRanZ7DDGJPgh92/gCexL/VVXD6cH4lOsoTMJa6icwPaaPAyEesR1xOM6uxh3z7AAKa4XxphsETmCHUbyRhOgNrYn51FvAiJSy6MXqjS0df4ecOLqiR3m+gLbo3MAyMMOUXm7H09d2mINt63YidD7sKeoPwF0PUUdFaXGowaPoijF4hg0c7BLshsArwMjXEQ6YeevXGeMed8l3LAKUqmFh351gMbAfh/yR4F8rKH2rjeBMhg7YOcsZQLrnOursQbKCGNMjouejR1dSmIwEA782Rjzs0v4er6DKIpSEmrwKIpSEg8C/bCTjZsDn4jIeGPMTMe/4EXs+nIPpuxDRb74M/CWy/U12AUYa7wJG2OOicgqIAZYX0bjxg0RGYGdNP2SMea441wP26PjOsR1MXbvHtchrSznb12PaL3lZ2fgQqzRqSjKKaAGj6LUbLqKSIYX902OoXA+dphqsjFmDYCIvAY8LyIrjTE/AD8Ae4GnRCQP+6K+qwJ1jhSRt4H52Im8TwEripmwDHbF10rgCxGZjR1magb0BGobYx7wI93uItIMOxm7HTAUa2x9hTUKC1gM3Am84+jZGTuU5tkDtdX5e6uIzMHmWxJ2XlEu8K6IPIedDD0ZO7SlK2sV5RRRg0dRajYv+3DvLSLbsXN3VmMn/BZwD7a3Z56InG+MyRKRq4Dp2CGjw9gemH3AGxWg89+xvSr/h52bswi7Y7RPjDHrRaQ3dmfjl7FDRr8D67FDdP5QsO9QJnaZ+XrsEvoFxpjC3hxjzBcicgfWyLoauxJsNPCIh06JYo+/GIddKl8LiDDGbBGRUcA/sXOjdgEPYIe64vzUVVEUD8TlOVUURTltEZE4YDnwB2PMkgCroyhKFUO7RxVFURRFqfaowaMoiqIoSrVHh7QURVEURan2aA+PoiiKoijVHjV4FEVRFEWp9qjBoyiKoihKtUcNHkVRFEVRqj1q8CiKoiiKUu1Rg0dRFEVRlGqPGjyKoiiKolR71OBRFEVRFKXaowaPoiiKoijVHjV4FEVRFEWp9qjBoyiKoihKtSco0ApUN5o1a2Y6dOhQbvEdO3aM+vXrl1t8SvVC64fiC60bii8qom6sW7fuoDGmeblGWs6owVPOdOjQgYSEhHKLLz4+nri4uHKLT6leaP1QfKF1Q/EkLy+Lfb98RNLmJURHXUq71iOoXTukXOIWkb3lElEFogaPoiiKolRzDh1Zx/I1wziReQCAr79/i7qhrRjYdxFNG/cKsHaVg87hURRFUZRqTF5elpuxU8CJzAMsXzOMvLysAGlWuajBoyiKoijVmH2/fFTE2CngROYB9v2ysJI1Cgw6pFWJGGPIy8vDGON3GBEhJyenArVSThURoXbt2ohIoFVRFEXxSfqxXcX6Z5TgX11Qg6eSyMzMJDc3l+DgYGrV8r9jLTo6ugK1UspCXl4emZmZBAUFERoaGmh1FEVRvFK/brti/cPqd6okTQKLGjyVQH5+Pvn5+YSFhZU6bFBQEMHBwRWglVIehISEcPz4cfLz80tlyCqKolQWaek7fPrVDW1Fu9bDK1GbwKEtdCWQl5enRks1JigoiLy8vECroSiKUoSjaVvYuvMZr34Fq7TKa2n66Y728ChKGdE5PIqinI7kmzzWrBtLvjk5DzQ4KJzQoKHEdBtKu9bDa4yxA9rDc1qwcOFCRIRt27YVuiUnJxMVFQXYDcSGDh1aKbqMGTOGBQsWePWbNm0aXbp0ISoqipiYGN59991Sx//xxx+zdetWr36TJk1i2rRppY5TURRFKcr2XdM5eOQ7N7e+Pd+gUb2biGg7skYZO6AGz2nBvHnz6NevH/Pnzw+0Kj55/fXX+eqrr1i7di2bN29m5cqVpVptVkBxBk95ocNLiqLUdNKP7WHDlofc3Nq2uop2Z/4pQBoFHjV4AkxGRgbffPMNs2fP9svgOXz4MFdddRXR0dH06dOHpKQkALp168bRo0cxxtC0adPC3pfrrruOJUuWkJeXxz/+8Q969+5NdHQ0M2fOBOxS+dtuu41zzz2XIUOG8Ntvv3lNd8qUKbz22ms0bNgQgPDwcK6//noAli5dSo8ePejWrRs33ngjWVl2E6sHHniAc889l+joaO69915Wr17Np59+yj/+8Q+6d+/Orl2+l0LGxcVx//33c95559G5c2dWrVoFWGPm3nvvpVu3bkRHR/PKK68A9kiPf/7zn/Tr148PPviAXbt2MXjwYHr16kX//v0Le88WLVrE+eefT48ePbj00ktJSUkBYMWKFXTv3p3u3bvTo0cP0tPTAXj22WcL8+zxxx8vsXwURVECjTGG7zaMJy/veKFbcHA453V/tUYPwescngDz8ccfM3jwYDp37kyTJk1Yv349PXv29Cn/+OOP06NHDz7++GOWLVvG6NGj2bhxIxdeeCHffPMN7du3p2PHjqxatYrRo0fz7bffMmPGDGbPnk14eDjff/89WVlZXHjhhVx22WVs2LCB7du3s2nTJlJSUjj33HO58cYb3dJMT08nPT2dTp2KLl3MzMxkzJgxLF26lM6dOzN69GhmzJjB6NGjWbhwIdu2bUNEOHr0KI0aNeLKK69k6NCh/OlPJX9l5ObmsnbtWj7//HMmT57MkiVLmDVrFnv27GHDhg0EBQVx+PDhQvnQ0FC+/vprAC655BJef/11zj77bL777jtuueUWli1bRr9+/fj2228REd58802eeeYZnnvuOaZNm8arr77KhRdeSEZGBqGhoXz55Zfs3LmTtWvXYozhyiuvZOXKlQwYMMDf4lUURal0du97lwO/feXm1ivqWerVbR0gjU4P1OAJMPPmzePOO+8EYOTIkcybN69Yg+frr7/mww8/BODiiy/m0KFDpKam0r9/f1auXEn79u2ZOHEis2bNYv/+/TRp0oSwsDC+/PJLkpKSCufnpKamsnNSYfqWAAAgAElEQVTnTlauXMlf/vIXateuTevWrbn44ouLpGmM8flVsH37diIiIujcuTMA119/Pa+++iq33XYboaGh3HTTTQwZMuSU5iCNGDECgF69epGcnAzAkiVLmDBhAkFBtuo2adKkUP7aa68FbK/Z6tWrueaaawr9Cnqdfv75Z6699loOHDhAdnY2ERERAFx44YXcfffdjBo1ihEjRtCmTRu+/PJLvvzyS3r06FEY786dO9XgURTltOVEZgoJSXe5ubVoFsdZHW4KkEanD2rwBJBDhw6xbNkyNm/ejIiQl5eHiPDMM96XEAJe582ICAMGDODVV19l3759PPXUUyxcuJAFCxbQv3//wnCvvPIKgwYNcgv7+eefl9jF2bBhQ+rXr8/u3bvp2LFjifqAXaq9du1ali5dyvz585k+fTrLli0rNh1PQkLshLratWuTm5tbmJ4vfevXrw/YfY8aNWrExo0bi8jcfvvt3H333Vx55ZXEx8czadIkwA6/DRkyhM8//5w+ffqwZMkSjDE8+OCDjB8/vlR6K4qiBIrvE28nO+dI4XXtWqH06flGjR7KKkDn8ASQBQsWMHr0aPbu3UtycjI//fQTERERhcMy3hgwYABz584F7OqtZs2a0bBhQ9q2bcvBgwfZuXMnHTt2pF+/fkybNq3Q4Bk0aBAzZswoPKZix44dHDt2jAEDBjB//nzy8vI4cOAAy5cv95rugw8+yK233kpaWhoAaWlpzJo1iy5dupCcnMyPP/4IwHvvvcdFF11ERkYGqampXHHFFbz44ouFxkeDBg0K58ecCpdddhmvv/56oQHkOqRVQMOGDYmIiOCDDz4ArJGUmJgI2J6tM888E4A5c+YUhtm1axfdunXj/vvvJzY2lm3btjFo0CDeeustMjIyANi/f7/POU6KoiiB5qdfPmHv/g/c3GLO/ScNw84KkEanF2rwBJB58+YxfLj7DpdXX301//73v32GmTRpEgkJCURHR/PAAw+4vbTPP//8wqGl/v37s3//fvr16wfATTfdxLnnnkvPnj2Jiopi/Pjx5ObmMnz4cM4++2y6devGxIkTueiii7ymO3HiRAYOHEjv3r2Jiorioosuol69eoSGhvL2229zzTXX0K1bN2rVqsWECRNIT09n6NChREdHc9FFF/HCCy8Adtju2WefpUePHsVOWvbFTTfdRLt27YiOjiYmJsZnXs2dO5fZs2cTExNDZGQkn3zySWH+XXPNNfTv359mzZoVyr/44ouFy+3r1q3L5ZdfzmWXXcZf//pX+vbtS7du3fjTn/5UJmNNURSlosjOSeW7jbe4uTVp1IuuZ93lI0TNQ05labHim9jYWJOQkODmVtCrciq7Laenp9OgQYNy0U2pGMpSvmUlPj6euLi4Sk9XOf3RulGz+Hb9eHYmzyq8FgniioEJNGkUU0S2IuqGiKwzxsSWa6TljPbwKIqiKEoV5tff492MHYDIzvd5NXZqMmrwKIqiKEoVJTfvBN+uv9nNrWHYOUR3eTRAGp2+qMGjKIqiKFWUpB8mkX7sRze3Pj3foHbt0ABpdPqiBo+iKIqiVEEOHVnH1h3u5w927ngLLZr1D5BGpzdq8CiKoihKFSM/P4c168diyC90q1e3DT0inw6gVqc3avAoiqIoShVjy85pHElNdHM7v/vr1AluGCCNTn/U4FEURVGUKkRq+naSfpjs5tahzV9o02pIgDSqGqjBoyiKoihVBGPy+Xb9TeTnZxW6hdRpSu+YlwKoVdVADR6lQjh8+DDDhw+nfv36tG/f3ueOyMYY7r//fpo2bUrTpk257777Cs/nSk1NZdCgQTRq1IhRo0aRl5dXGO7mm29m4cKFlXIviqIopws79szkt0Puxw/FRr9EaEjzAGlUdVCDp4aRlZPPvLW/8uR/9zBv7a9k5eSXHOgUuPXWW6lTpw4pKSnMnTuXiRMnsmXLliJys2bN4uOPPyYxMZGkpCQ+++wzZs6cCcDMmTPp0aMHKSkpJCcnFxo4a9as4cCBA0WO5VAURanOHDv+Mxs23+/m1rrF5US0/WuANKpa6GnpNYh1e9MYNj2JA6nZhW6twn9k0W3R9GpffhPdjh07xocffsjmzZsJCwujX79+XHnllbz33ntMnTrVTXbOnDncc889tGnTBoB77rmHN954gwkTJrBnzx6uuuoqQkJC6N+/P7t37yYvL4+77rqr8ABVRVGUmoAxhu82TiAn9+R5fkFBYfTp8bqehO4navBUcWTcsjKFP5CaTexTCSULOphZF5cos2PHDmrXrl14kClATEwMK1asKCK7ZcsWYmJi3OQKeoKioqJYsmQJAwYMYNWqVTz00EO8/PLLXH755XTq1MlvnRVFUao6yT/PZ/+v/3Vz6xk5lfr12gVIo6qHDmkp5U5GRgbh4eFubuHh4V5PGveUDQ8PJyMjA2MMY8eOJTU1lfPPP5/+/fsTExPDe++9x5133snEiRMZMGAAjzzySIXfj6IoSiDJzDrI94l3uLk1b3ohnTtODJBGVZNKNXhEJEREZovIXhFJF5ENInK549dBRIyIZLj8HvUI+5aIpInIryJydwlp3eXIpTrhQlz8OojIchE5LiLbRORSf8MqJRMWFkZaWpqbW1pamtdT3z1l09LSCAsLQ0QIDQ1l1qxZJCUlMXXqVO666y6mTJnC3LlzycvLY8WKFXz33XcsXry4wu9JURQlUCQk3UVW9sHC61q16tC355uIaJ9Faajs3AoCfgIuAsKBR4H/iEgHF5lGxpgw5/eEi/sk4GygPTAQuE9EBntLREQGAQ8AlwAdgI6A66YF84ANQFPgYWCBiDT3M6xSAp07dyY3N5edO3cWuiUmJhIZGVlENjIyksTExBLlFi9ejDGGwYMHs2nTJmJjYxERYmNjSUpKqpgbURRFCTD7f/0fe356380tustjhDfoEiCNqi6VOofHGHMMa7gU8JmI7AF6AetKCD4auMEYcwQ4IiJvAGMAb5/31wOzjTFbAETkCWAu8ICIdAZ6ApcZY04AH4rIncDVwOvFhS39HVc8/sypAbs6K+Kh1W4TlgtoFV6HPVMuICS4fOzf+vXrM2LECB577DHefPNNNm7cyCeffMLq1auLyI4ePZrnn3+eK664AhHhueee4/bbb3eTyczM5IEHHmDRokUAREREEB8fz5gxY/jmm2+44447isSrKIpS1cnJSefbDePd3BqHRxPZ+b4AaVS1CWh/mIi0ADoDruuV94rIzyLytog0c+QaA60B1320E4GiXQGWSC+yLUSkqeO32xiT7uEf6UfYKktIcC0W3RZNq/A6bu6twuuw6LbocjN2Cnjttdc4ceIEZ5xxBn/5y1+YMWMGkZGRrFq1irCwsEK58ePHM2zYMLp160ZUVBRDhgxh/Hj3B3zKlCmMGjWKtm3bFoY5ePAgzZs3p02bNro8XVGUasmGLQ9x/MRPhddCLfr2nE2tWsEB1KrqIgWbvFV6wiLBwP+AXcaY8SISBnQBNmKHml4FGhhjBolIW2AfUNcYk+mE/wPwhjGmg5e4dwG3GmMWu6SVDUQA/R2/Pi7yTwFnGmPGFBfWGJPs417GAeMAWrRo0Wv+/Pme/kRHRxMUVPoOtby8PGrXrl3qcL7Iys1n0aYj7DmURUTTEIZ1a0xIkI4Dl4Xc3FySkpIIxLOUkZHhZkAqSgFaN6o2WTmb+C3978DJdqVB6J9pVK/sE5Urom4MHDhwnTEmtlwjLWcCsixd7Eyr97CGxG0AxpgMoGB9dIqI3AYcEJGGQIbj3hDIdPm/6LIfS4bjj4ssjrynn2dcxYX1ijFmFjALIDY21sTFxbn55+TkABAcXHqrPD093etk31OlAXDDgPAS5RT/ycnJ4YILLjil8i0r8fHxeNY3RQGtG1WZvLxMPls2EVdjJ6x+R4Ze8jZBQfXKHH9NrRuV/mkvdoek2UAL4GpjTI4P0YKSFmfezgEgxsU/BvehMFe2eJFNMcYccvw6ikgDD/8tfoRVFEVRlApl07anSEvf5ubWp8cb5WLs1GQCMZYxA+gKDHMmDQMgIueLyDkiUsuZL/MyEG+MSXVE3gUeEZHGItIFuBl4xyW8EZE4F9mxInKuM//nkQJZY8wO7LDZ4yISKiLDgWjgw5LCKoqiKEpFciQ1ic073HekP6v9WFqd4d8CFcU3lb0PT3tgPNAd+NVlv51R2OXfi7FDR5uBLOAvLsEfB3YBe4EVwLMu82zaYIeiNgE47s8Ayx35vU74AkYCscARYCrwJ2PM736GVRRFUZRyJz8/lzXrxmJMbqFb3dBW9Oo2LYBaVR8qe1n6XqC4Qz/mFRM2C7jR+XkSB0x3HXYyxjwPPO8jrmQnjK+0fIZVFEVRlIpg266XOHTU/aif82JepU6dRgHSqHpRLc7SMsa8X7KUoiiKopyepGfsYuPWR93c2rW+mnZn6rYb5YWuR1YURVGUAGKM4dsN48jLK5zWSp3gRpzXfXoAtap+qMGjKIqiKAFk1963+fX3ZW5uvbo9T93QlgHSqHqiBo+iKIqiBIjjJw6QsMn9LOyWZ1xKp/ZjAqNQNUYNHqXcycrKYuzYsbRv354GDRrQo0cP/ve///mUf+GFF2jZsiXh4eHceOONZGVlAXYH45EjR9KoUSMuv/xy0tNP7v341FNP8cILL1T4vSiKolQk3yfeRk5OauF17dr16NNjJnbLOqU8UYOnhpGVlcW8efN48sknmTdvXqFxUZ7k5ubStm1bVqxYQWpqKk888QR//vOfSU5OLiL7xRdfMHXqVJYuXUpycjK7d+/m8cftLgAfffQRIsLBgwdp2LAhM2fOBGDPnj0sWrSoyCGjiqIoVYl9+z9i3y8fubl1P/cJGtTvGCCNqjfVYpWW4h/r1q1j2LBhHDhwoNCtVatWLFq0iF69epVbOvXr12fSpEmF10OHDiUiIoJ169bRoUMHN9k5c+YwduxYIiPt2a2PPvooo0aNYurUqezZs4e4uDiCgoIYOHAgSUlJANxxxx1MmzbtlM4mUxRFOR3Iyj7C2o23urk1bXweXc76e4A0qv5oD08VR0T8/sXGxroZOwAHDhwgNjbW7zhOhZSUFHbs2FFo1LiyZcsWYmJOnuQRExNDSkoKhw4dIioqimXLlpGdnc3y5cuJjIxk4cKFNGvWjH79+p2SLoqiKKcD6zbdy4msXwuvRYLo2/NNakn5HRatuKMGj1Kh5OTkMGrUKK6//nq6dOlSxD8jI4Pw8JOHmRb8n56ezhVXXEFERASxsbGEh4czcuRIJk+ezL/+9S8efvhhBgwYwC233EJ2dnal3Y+iKEpZOfDbUnbtfcvNLeqcB2kc3i1AGtUM1OBRKoz8/Hyuu+466tSpw/Tp3veTCAsLIy0trfC64P8GDRogIkydOpWkpCRmzZrF1KlTmTBhAgkJCSQkJLBixQqys7N56623vMatKIpyupGTe4xvN4xzcwtv0JVu5zwcII1qDmrwKBWCMYaxY8eSkpLChx9+SHBwsFe5yMhIEhMTC68TExNp0aIFTZs2dZPbvHkzq1evZty4cWzatIlevXohIvTu3btwbo+iKMrpTuLWx8g4ttvFRejbcza1a4cETKeagho8VRxjjF+/zMxMWrVq5TWOVq1akZmZ6Vc8/jJx4kR++OEHFi1aRN26dX3KjR49mtmzZ7N161aOHDnCk08+yZgxY4rc46233spLL71ErVq1iIiI4OuvvyY7O5sVK1bQsaOuaFAU5fTn4OHv2fbji25u53S6jeZN+wZIo5pFiQaPiNQRkZEi8o6IbBORNBHJFpEDIhIvIpNF5NzKUFY5dUJCQli0aFERo6dglVZISPl9Xezdu5eZM2eyceNGWrZsSVhYGGFhYcydO5d9+/YRFhbGvn37ABg8eDD33XcfAwcOpH379rRv357Jkye7xff2228TFRVFbGwsACNGjKB169Y0b96cQ4cOMX78+HLTXVEUpSLIy89mzfqxGPIL3erXbUePyCkB1KpmIb6+2kWkHvAP4DagMfADsAH4HTgBNAEigN6O/9fAQ8aYbype7dOX2NhYk5DgftptTk4OgM9hneJIT0+nQYMG5aIb2H14Fi5cyK5du+jUqRPDhw8vV2OnJlKW8i0r8fHxxMXFVXq6yumP1o3Ti6RtT5LocTjoxRf8jzNbDq50XSqibojIOmNMbLlGWs4Ut5HJLuBX4DHgP8aYQ74EReRC4G/AFyJyjzFmZvmqqZQXISEhjBw5MtBqKIqi1BhS035g07Yn3Nw6trsuIMZOTaY4g2eiMeZjfyJxenW+EZFJQIdy0EtRFEVRqjzG5LNm/U3k55/cPiMkpDmx3fRonMrGp8Hjr7HjESYFSCmTRoqiKIpSTdi++zV+P7zaza139MuEhDT1EUKpKHxOWhaRW0QkqjKVURRFUZTqQsbxvWzY8qCbW5uWw+jQ5toAaVSzKW5IazpgROQwdkLySmAFsMGUZn2yoiiKotQwjDF8t2ECubkZhW7BQQ04r/trehJ6gCjO4IkCLgL6O78/AgZIF5HVWONnJfC9MSa3ohVVFEVRlKrCnp/m8kvKYje3nlHPUL9emwBppBQ3h2crsBWYASAiHbEG0ACsATQYawCdEJFvjTGXVry6iqIoinJ6k5n1OwlJd7q5ndFsAGdHjPMRQqkM/N5p2Riz2xjztjHmBmPMWcB5wCKgLjCwohRUFEVRlKrE94l/Jyv75E4utWqF0LfHG4jo4QaBpLghLTdEpAO2d6fg1wlIB74AVlWAboqiKIpSpfj5wGck/zzPzS2m6yQaNugcII2UAopbpdVFRMaJyPsisg/YDTwNNABeBnoCjY0xVxhjnq4cdZWqxM6dOwkNDeVvf/ubV39jDPfffz9NmzaladOm3HfffYXndaWmpjJo0CAaNWrEqFGjyMvLKwx38803s3Dhwkq5B0VRFH/Jzknju40T3dwah3fn3LPvCZBGiivF9a9tBZ4DsoBHgbOMMWcaY641xkw3xiTqaq2qR1ZOHvNW7eDJBd8zb9UOsnLySg50itx666307t3bp/+sWbP4+OOPSUxMJCkpic8++4yZM+0m3TNnzqRHjx6kpKSQnJxcaOCsWbOGAwcOMHz48ArTW1EU5VTYsPkBjp/4ufBapDZ9e86mVq3KP3ZGKUpxQ1rbgXOA4UALoKWIrAQSjDE5laGcUr6s2/Ubw57+jANHjhe6tWpcj0UPDqVXpzPKNa358+fTqFEjLrjgAn788UevMnPmzOGee+6hTRu7auGee+7hjTfeYMKECezZs4errrqKkJAQ+vfvz+7du8nLy+Ouu+5i7ty55aqroihKWUk5uIode2a4uZ179r00bdwzQBopnhS3SquriDTj5Jyda4GngGwRWYudt7MKWG2MyfAVj1KxyNXTyxT+wJHjxN73H7/lzYe3lSiTlpbGY489xtKlS5k9e7ZPuS1bthATE1N4HRMTw5YtWwCIiopiyZIlDBgwgFWrVvHQQw/x8ssvc/nll9OpUye/9VUURalo8vIy+Xb9TW5uDcLOJrrr4wHSSPFGsVPGjTEHjTEfGWPuNMb0xJ6Qfg3wLXAJ8ClwRES+r3hVlarCo48+ytixY2nbtm2xchkZGYSHhxdeh4eHk5GRgTGGsWPHkpqayvnnn0///v2JiYnhvffe484772TixIkMGDCARx55pKJvRVEUpUSSfvgnaRk73Nz69niDoNp1A6SR4g2/V2kBGGPSgP+KyE/AfuAIdj8e7bNTANi4cSNLlixhw4YNJcqGhYWRlpZWeJ2WlkZYWBgiQmhoKLNmzSr0u+aaa5gyZQpz584lLy+PFStWcNlll7F48WIGD9YThxVFCQyHj25ky85n3NzOjhhPi+YXBUgjxRclGjwiUhvoxcmhrQuBRoAAvwILsLsuKwrx8fEkJyfTrl07wPbi5OXlsXXrVtavX+8mGxkZSWJiIueddx4AiYmJREZGFolz8eLFGGMYPHgwEydOJDY2FhEhNjaWpKQkNXgURQkI+fm5rFk/FmNOLv6oG9qanlH/CqBWii98Gjwi8gjWwOkL1MMaOPuA/2KPlFhpjNnhK7xSOfgzpwbs6qyIiXPcJiwX0KpxPfbMuJ6Q4Npl1mfcuHGMHDmy8HratGkkJyczY8aMIrKjR4/m+eef54orrkBEeO6557j99tvdZDIzM3nggQdYtGgRABEREcTHxzNmzBi++eYb7rjjjjLrrCiKcir88OPzHD7q/iF3fvcZ1AkO9xFCCSTFzeH5J9AB+D9gDBBhjOlgjBltjHlTjZ2qRUhwbRY9OJRWjeu5uRes0ioPYwegXr16tGzZsvAXFhZGaGgozZs3Z9WqVYSFhRXKjh8/nmHDhtGtWzeioqIYMmQI48ePd4tvypQpjBo1qnA+0Pjx4zl48CDNmzenTZs2ujxdUZSAkJaxk8St7pOS27e5lratrwyQRkpJiK+tdESkpTHm10rWp8oTGxtrEhIS3Nxycuwq/uDg0u/FkJ6eToMGDcpFN7A9PQu/28WuX9Po1LIhw8/vVG7GTk2lLOVbVuLj44mLi6v0dJXTH60bFYcx+Xy16mJSDp6czVGnThOuvPQH6oaW7xYfFUFF1A0RWWeMiS3XSMuZ4palq7FTDQkJrs3IfrrFuaIoyqmyM/lNN2MHILbbC1XC2KnJFDeH591SxGOMMdeXgz6KoiiKctpy/MR+1m/6h5tbqzMuo2O76wKkkeIvxa3S+huQARzETlguDj1iQlEURanWGGP4buOt5OSe3E4jqHZ9+vSYiUhJr0kl0BRn8CQD7YHvgXeBBcaYY5WhlKIoiqKcbuzbv4CfD3zi5tY9cgph9TsERiGlVPhcpWWM6QjEYU9JfxH4VUTeFZFLRU1ZRVEUpQaRlXWItYnu24A0a9KHczrdGiCNlNJS0tESq4wxNwMtgZuBpsD/gJ9EZKqInFMJOiqKoihKQEnYdA+ZWb8VXteSYPr2fJNaoqtcqwrFGjwFGGOyjDHzjTFDgDbA+8A9wNMVqZyiKIqiBJpfUr5k9745bm7dujxCo4ZFd4ZXTl/8PktLREKAPwLXAYOAFGBxBemlKIqiKAEnJzeDbze4b4jaqGEUkec8ECCNlFPFn7O0BmCNnGsc+YXAEGCJ8bVroaIoiqJUAzZueYRjx5NdXIQ+Pd+kdq06gVJJOUV8DmmJyJMisgdYCkQAfwdaGGOuM8Z8pcaOUhLz58+na9eu1K9fn06dOrFq1Sqvci+88AItW7YkPDycG2+8kaysLAByc3MZOXIkjRo14vLLLyc9Pb0wzFNPPcULL7xQKfehKErN5PfD37Jt18tubl3PupPmTc4PkEZKWShuDs9DQGPsfJ3VQCfgfhH5p5ff5MpQVik7OXn5fLf7IJ8l7ue73QfJycuvkHS++uor7r//ft5++23S09NZuXIlHTt2LCL3xRdfMHXqVJYuXUpycjK7d+/m8cft+TQfffQRIsLBgwdp2LAhM2fOBGDPnj0sWrSoyEGjiqIo5UVeXhZr1o3FdZu5sHoRxJz7ROCUKiMmN4vj6z+l8Y5FHF//KSY3K9AqVSolDWk1BPzZQdkAj5copQSUvYeO8crS7aSeyCl0C0/Yx+2XnEP7pvXLNa3HH3+cxx57jD59+gBw5plnepWbM2cOY8eOJTLSTv579NFHGTVqFFOnTmXPnj3ExcURFBTEwIEDSUpKAuCOO+5g2rRpBAX5PQVNURSlVGze/jSp6Vvd3Pr0nEVwUPm2lZVF9k+bOPjWOPLTfqMpcHj7x9RadAbNbpxFnbbdAq1epVDcWVp+reBSAsvNc74rU/jUEzk8+dlmv+XfuL7krty8vDwSEhK48sorOeuss8jMzOSqq67i2WefpW7dum6yW7Zs4Y9//GPhdUxMDCkpKRw6dIioqCjeffddbrjhBpYvX86AAQNYuHAhzZo1o1+/fv7fpKIoSik4mraFzdunuLl1ajeGVmdcGiCNyobJzSo0dlzJT/uNg2+No9XD8UhQSIC0qzzUqFHKnZSUFHJycliwYAGrVq1i48aNbNiwgSeffLKIbEZGBuHh4YXXBf+np6dzxRVXEBERQWxsLOHh4YwcOZLJkyfzr3/9i4cffpgBAwZwyy23kJ2dXWn3pihK9Sbf5LFm3Vjyzcme8NCQFvSKfi6AWpWNE0lfFDF2CshP+40Tm76sZI0Cgxo8SrlT0Itz++2306pVK5o1a8bdd9/N559/XkQ2LCyMtLST59IU/N+gQQNEhKlTp5KUlMSsWbOYOnUqEyZMICEhgYSEBFasWEF2djZvvfVW5dyYoijVnu27pnPwiHvP+XndpxNSp0mANCo7WfsSi/XPPbSvkjQJLMWt0tooIsP9PUZCRNqIyMsicl8xMiEiMltE9opIuohsEJHLXfwvEZFtInJcRJaLSHuPsG+JSJqI/Coid5egz12OXKoTLsTFr4MT/3EnvUv9DauUTOPGjWnTpo1fh+lFRkaSmHjyYUxMTKRFixY0bdrUTW7z5s2sXr2acePGsWnTJnr16oWI0Lt378K5PYqiKGUh/dgeNmx5yM2tbauraNf66gBpVHay9yVxfO0HxcoENW1XSdoEluJmfb4HvAG8KiL/B6wCEoHfgSzsCq6OwHnAMOAiYAkwvYT0fnJk9wFXAP8RkW7Yk9k/Am4CFgFPAP8H9HHCTgLOxh5o2hJYLiJbjTFFNj8UkUHAA8DFwC/YvYMmO24A84A1TvpXAAtE5GxjzO9+hD2t8GdODdjVWQ9+uNFtwnIB4XWDefrq7gTXLr8OvxtuuIFXXnmFwYMHExwczIsvvsjQoUOLyI0ePZoxY8YwatQoWrVqxZNPPsmYMWPcZIwx3Hrrrbz00kvUqlWLiIgIpk+fTnZ2NitWrKBnz57lpreiKDUTYwzfbRhPXt7xQrfg4HDO6/5qlT0JPXP71xx6ZyIm+7hPmVoNz12R5CgAACAASURBVKBut8sqUavAUdzhoc9hl6I/h91ZeQGwAzgCHAf2A19jj5f4HbjEGDPYGLOjmDiPGWMmGWOSjTH5xpjPgD1AL2AEsMUY84ExJhNr4MSISBcn+GjgCWPMEWPMD1hjbIyPpK4HZhtjthhjjmCNpzEAItIZ6Ak8bow5YYz5ENgEXF1S2KpMcO1a3H7JOYTXDXZzD68bzO2XnFOuxg7Y1Va9e/emc+fOdO3alR49evDwww+zb98+wsLC2LfPdqEOHjyY++67j4EDB9K+fXvat2/P5Mnuuxy8/fbbREVFERsbC8CIESNo3bo1zZs359ChQ4wfP75I+oqiKKVh9753OfDbV25uvaKmUa9u6wBpVDaOr/+Ug7NvKtHYaXbjrBoxYRlA/N0/UETaAn2B1kAocAjYBqw1xpzSYn4RaQHsBboDE4E6xpiJLv6bscvdlwGHgZbGmBTH709Yo6XIejoRSQSmGGP+z7luhjXKmgEDHL+uLvLTAWOMub24sMaYQyXdU2xsrElISHBzy8mxvSrBwcHeghRLeno6DRo0KHU4X+Tk5bNh3xF+T8+keYNQerRrXO7GTk2jLOVbVuLj44mLi6v0dJXTH60b/nMiM4VPv+pKds6RQrcWzQfyh35Lq2TvTvrKt0n9pOgikbC4mwk+M5IfE1Zwdu+LqNvtsnIzdkRknTEmtlwiqyD83sjEGPMTdjiqXBCRYGAuMMcYs01EwrCGhSupQAMgzOXa088bYV5kcYkr1UM+FSjYKKa4sF4NHhEZB4wDaNGiBfHx8Z7+REdHn9K+MXl5eW47DJcHXZvVoWszuy165vFjZJZr7DWP3NxckpKSCMTm4xkZGUXqm6KA1o3ScDBjkpuxI9RBsseyYsWKAGp1ChhD020f0fjHogtEfo8cyY8N+kAaZLSO40hqGHy9JgBKBo6A7NwmIrWwc4Sygdsc5wzsRoeuNATSHb+C60wPP294xlXwf7oXP8+4igvrFWPMLGAW2B4ez6+q06mHRyl/cnJyuOCCC7SHRzmt0LrhHz/98gk/fetu2PSIeorIzqMCpNGpYfJyOfLBQxz3NHZqB9Nk5DO06XlloVNNrRuVPpbhrPqaDbQArjamcLODLUCMi1x97Byigrk0B1z9nf+3+EhmixfZFGdIagvQUUQaePhv8SOsoiiKUk3Izknlu423uLk1adSLrmfdGSCNTo387BMcemcix7//0M1d6tSj2dg3qOdi7NRkAjF5YwbQFRhmjDnh4r4QiBKRq0UkFHgMSDLGbHP83wUeEZHGzkTmm4F3CgKLiBGROBfZsSJyrog0Bh4pkHUmVW8EHheRUBEZDkQDH5YUVlEURak+rN90Hycyfym8Fgmib8/Z1KpVdY6tyT9+lIOvX0fm1mVu7rXqN6H5xLmEntM/QJqdflSqwePsqzMeO0n5VxHJcH6jjDG/Y1dKPYVdCXb+/7N35/FRF/fjx1+zu9nc90EIIZCEIxBuI4ciR22r9fjVg7ZabeVQ1EpFa6lHrYrg11Zra5WKolWsWrUVW7UeVVAQlPsm3CEHISHkzm6yu9ljfn/sJuST3YQN2RyQeT4ePMzO55qFNXln5j3zBm5ocfmjQB7uJOd1wNNNS9KFEKm4p6L2AnjanwK+8pxfiLbW1w1Ajuc5vwdmeZ7vz7WKoijKOe5k+VqOFKzQtGUP+w1xMWPbuKL3cVSXcGrZT2gs3Klp18elkvjLf2JMG9NDPeudujWMlVIWAm2mvEspVwNZbRyzAXM9f1qbASxrOe0kpfwT8Kc27lXguaatfrR5raIoinJuczgtbNpxm6YtKmI4Y7J+10M96jh72VEqXroFZ+1JTXtQ/ywSbnsVfXS/HupZ7+VXwCOE+J6U8oszn9kzpJRv9nQfFEVRlHPDngOPYao/qmmbMuEV9PqQHupRx9gKdlD5t9twNdRo2o0ZE0mY+xK60NbrchTwf0rrf0KIo0KIRUKIxC7tkaIoiqJ0kcrq7ew//EdN27CMX5CUMLWHetQxlv1fUfHiz7yCndDRl5E4f6UKdtrhb8DzHWAr7l2Hjwsh/iGEmN513VIURVGUwHK57GzcMQ+Jq7ktLDSV8dlP9mCv/Fe/dRWVr92OtGt3TwuffANxP38eEdQ3dkw+W34FPFLKtVLKG3Fvzvc73Am/XwkhDgghFnpWMylKs4KCAq644gpiY2NJTk5mwYIFOBwOn+f+4x//YNCgQYSHh3PNNddQVVXVfOyee+4hNjaWKVOmcOLEieb2t956i4ULF3b5+1AU5fyRe+SPVNdqK4dPGvcixqDePSoipcT05UtUv/MbcDk1xyK/fzcxs5YidPoe6t25o0OrtKSUlVLKp6WUw4DvARW4k3tPCCFWeoqAKr2Y0yU5WmFlR3E9RyusOF1dszvwL37xC5KSkigtLWXXrl2sW7eOF154weu83Nxcbr/9dt544w3KysoICwvjF79w74uxZcsWtm/fzsmTJ5k6dSpPPun+Lay2tpY//vGPPP74413Sd0VRzj+1pkPsOaCt0zd44E9J7X9lD/XIP9LlovbD/6P246e0B4Qg5vrHib5s4TlZ/qInnNUqLSHEFbiXl08GTgEf4C4wepMQ4m4p5fLAdVEJlHKznc8O1tFgbzGcG1TP5VlRJEYEdpfg/Px8FixYQEhICMnJyVx++eXk5nrvE/nWW29x9dVXM23aNACWLFnCiBEjMJlM5OfnM3XqVIKDg7n00kt57rnnAPjtb3/LokWLiI6ODmifFUU5P0npYtOOW3G5Tpd9DDbGc+GYZ3uwV2cmHY1UvXM/lp0fag/ojcTd9CfCxv6gZzp2jvI74BFCJAPzgFuBQcB64GZglZTSIYTQA3/BvWGgCni6yUsbW5cf65gGu4v399ac+USP26f4l7O+cOFC3nnnHWbMmEF1dTWffvopS5Ys8TovNzeXiy66qPl1ZmYmRqORw4cPk52dzfPPP4/FYmHNmjVkZ2ezbds2Dh06xLJly/zus6Iofdvh/Jc4VblB03bh2OcICe69a3BctnoqV96F7fB6TbsIiSB+zouEDJnSQz07d/k1pSWEWIV7A77fAJ8Ao6WU06WU70opHQBSSifwD9wlI5Q+bvr06eTm5hIVFUVqaio5OTlcc801XueZzWavkZro6GhMJhOjRo3i+uuvZ/LkyRQVFXH//fezcOFCnnvuOZ577jmmTZvGTTfdRE2N/wGboih9S31DMTv33a9pG9DvCgan3thDPTozp7mS8uU3ewU7usgEEn/xtgp2zpK/OTxDgXuAAVLKu6SUbdWw2gvMDEjPlHOWy+Xisssu47rrrqO+vp6Kigqqq6u5//77vc6NiIigrq5O01ZXV9dcMPXee+9l9+7dvPvuu7z77rtccskluFwuVqxYwZo1axgxYgS///3vu+V9KYpybpFSsnnXHdgdp2s/GwwRTBq/vNfmvTiqiil//sfYj+/RtBsSBpH0y39hHDCyh3p27vM34LkKeEVKaW59QAhhEEKkAUgpTVLKdV5XK31KVVUVx48fZ8GCBQQHBxMfH8+cOXP45JNPvM7Nzs5m9+7TqyaOHTuGzWZj2LBhmvPKysp46aWXeOSRR9i3bx9jxowhKCiICy+8kD179rS+raIoCgXF73Di5MeatgnZvyc8LK2HetS+xpKDnHr+RzgqCjTtQamjSFzwTwzxvbPf5wp/c3jygSnAFh/Hxnra1Zq4HuBvTo3TJfnHjipNwnKTsCAdP50Qh14XmN94EhISSE9PZ/ny5fz617/GbDbz+uuvM3asd42am266iSlTprB+/XomTJjAI488wnXXXdc8wtPkV7/6FYsXLyYsLIz09HS2bt2K2Wxm7dq1ZGRkBKTfiqKcP6y2CrbuvlvTlhh/McMy7uyhHrXPlreFilfnI60mTXvw0IuIn70cXUhED/Xs/OHvCE97PwmDAO+fokqvotcJLs+KIixI+08eFqTj8qyogAU7Td5//30+++wzEhMTGTJkCAaDgT//+c+Aexpr/Xr33HR2djYvvvgiN910E0lJSZhMJq/l61999RU1NTVce+21AEycOJErr7ySgQMH8tVXX/HAAw8EtO+Kopz7tu25F1tjRfNrnc7IlAmvIES31sz2i2Xv/yhfcYtXsBM67koSbn1FBTsBIqT0vQ+LECIGiPO8PIq7kvnuVqeFAguAq6SUA7uqk+eSnJwcuW3bNk2b3W4HICio40u/TSaT12hHZzhdkvwqG3VWJ1EhetLjggMe7PQ1nfn37ay1a9cyY8aMbn+u0vv15c/GiZOf8uW3V2jaxo1cyuis3/ZQj9pm3vg2NaseAakdN4iY+nOif/g7hC7wAVpXfDaEENullDkBvWmAtTeltRB4FJCeP++1cZ7wnKecA/Q6wZCEc6NAnqIoSkfZ7SY27bxd0xYbPYbsYb/poR75JqXEtHoZdZ957wUUdcWvifzOHb02sfpc1V7A8x+gAHdA8yqwFMhrdY4N2C+lVFmjiqIoSo/bmfsQDZbjza8FOqZM+Bs6XfePwLZFupzU/Ptx6r99U3tA6Ij90ROET/pxz3TsPNdmwCOl3I1nCksIIYGPpZQVbZ2vKIqiKD3pVOW3HDr2V03biKG/Ij6298y0SIeNqrfuw7LnU+0BQzDxP3uO0FHf7ZmO9QF+rdKSUr7e1R1RFEVRlLPldFrZuGMe7gwMt8jwTMaOWNz2Rd3MZTVR+dod2I5u0rSL0CgS5r5McEbvCczOR20GPEKIL4FfSCkPer5uj5RSXhrYrimKoiiKf/YefII600FN2+QJL2MwhPVQj7ScdeVUvDwXe8l+Tbs+OpmE214lqP/wHupZ39HeCE/LbCkdLcPm9s9VFEVRlG5TXbuHfYe1O64PGXwryYm9Y+N/R0UB5Svm4Kws0rQbEjNIuP11DLEpPdSzvqW9HJ6ZLb6e0S29URRFUZQOcLkcbNw+D09ZRwBCQ/pzwaine7BXpzUW76Pi5bm4zJWadmPaOOLnvYw+Iq6NKwOvaVuSSn0CRyusfW5bEr+rpSuKoihKb3Mw7y9U1mj3Pps49q8YjTE91KPTrIe/oXLlnUhbvaY9JGs6cT9fhi64+6bbys12PjtY595t39CPNUdMhAXVc3lWFIkRvWcFW1fyt1r6/UKI59s49pwQYlFgu6UoiqIo7TOZ89i1/3eatrQBs0gbcG0P9ei0hl0fU/HKPK9gJ+yCa4if+1K3BjtOlzwd7LTso93FZwfrcLray1g5f/i7heMcoK29dnZ5jisKAMuWLSMnJ4fg4GBmz56tObZmzRqysrIICwtj5syZFBYWtnmfgoICZs6cSVhYGFlZWaxevVpzn/T0dPr378+7777b3F5TU8OECRMwmUy+bqkoynlCSsmmnfNxOi3NbcagWCaO9fm7ebcyr3+dqjcXgtOuaY+YcRuxNzyN0HfviMqeEovPOorgDnryq2zd2p+e4m/AkwYcaePYMWBQYLqjdDXpsNGw40PqvlhGw44PkY7Af9BTUlJ4+OGHmTt3rqa9oqKC6667jiVLllBVVUVOTg4/+clP2rzPjTfeyPjx46msrOSJJ55g1qxZlJeXA3DPPffw0Ucf8dlnn3HnnXfidDoBePDBB3nggQcCWo5DUZTeJ6/wNU6WaxcQXzD6GUJDknuoR+4grPbTZ6j5z+PQqmxT9NUPEnP1A11SKqItDpdkS1E9W4/Xt3tendXZTT3qWf7m8DQAA9o4lop7x2Wll2s8vpeKV+fjqjvV3Kb7KImEuSswDhwdsOdcd911AGzbto3i4uLm9vfff5/s7Gx+9KMfAfDYY4+RkJDAwYMHycrK0tzj8OHD7Nixg88//5zQ0FCuv/56nn32WVatWsUdd9xBfX09o0aNAsBoNFJZWUlBQQH5+fksX748YO9FUZTep8FSyra9v9K0JSd9l8xBs3umQ4B0Oqh+73c0bPmn9oDOQOwNfyD8gmu6tT+ldXa+zjNR40cwExWi74Ye9Tx/A571wCIhxHtSyubgRggRDNznOa70gOL7Mjt1vavuFKee9f9/xNRnWlcX8V9ubi5jx45tfh0eHk5mZia5ubleAU9ubi4ZGRmakZqxY8eSm5sLQFJSErt3u2vZ6nQ6YmNjueaaa1i5cuVZ909RlHPD1t0LsNtrm1/r9WFMHv9Sj9WeknYrlW8sxJq7WtMujKHE3/JXQrKmd1tfGp0uthTWk1tm9ev8sCAd6XHBXdyr3sHfgOcx4FvgsBDiTeAE7hGfm4F4YHZXdE45v5jNZhITEzVt0dHRPvNtzGYz0dHRXueeOHECgBdffJGFCxdisVh44403WL58OZdeeilWq5XLLruMxsZGHnvsMaZP775vNIqidL2iE+9TVPK+pm3cyKVEhmf0SH9cDbVUvDqfxnztSjFdWCzxt75C8KBx3daXomob64+ZMTd65+uEGARSgs15eqotLEjH5VlRfWZpur+lJXYLIWYCfwTux5374wI2ANd76m4pSrsiIiKoq6vTtNXV1fnMtznTuePGjWPt2rUAlJaWct9997Fx40amT5/Os88+S0pKCtOmTaOwsFBVHFaU84StsZotu+7StMXHTiRryN090h9n7UnKV8zBcfKwpl0fm0LC/NcJSuqeIMxid/FtgZmjFb6zS7KSQpg8KByDTpBfZWP3gaOMHTFE7cPTFinlFmCaECIUiAWqpZSWM1ymKM2ys7N5/fXTZdnq6+vJy8sjOzvb57nHjh3DZDI1Bzm7d+/mpz/9qde59957L0uXLiU0NJS9e/eSk5OD0WjEbrdTXl5OUlJS170pRVG6zfa9v8ZiO9n8WieC3JXQRffnoNjL8qh4eTbO6hJNuyF5GInzX0Mf3fXJ01JK8iptfJNvxurwXloeFaxjWmYkA6KNzW1DEkIodlYwJGFUl/evt+nwxoOeIEcFOr2Evzk10mGj9IkZmoTlJrqoJPr/di3CEJh5XIfDgcPhwOl04nQ6sVqtGAwGrr32WhYtWsSqVau48sorefzxxxkzZoxX/g7AsGHDGDduHIsXL2bp0qV8+umn7Nmzh1WrVmnO++KLL7BarVx11VUApKen8+WXXzJw4EBsNhvx8fEBeU+KovSs0lNryCt8VdM2aviDxEZ3/w9uW+EuKl+5FVdDtabdmJ5DwtwV6MKi27gycMw2J+vzzRRVN3odE8CYlFAuSA0nSN93RnDOxO+ARwhhBH4ADAdCWh2WUsolgeyYEljCEEzC3BXeq7Si3Ku0AhXsACxdupTFi09XKH7zzTd59NFHeeyxx1i1ahULFizg5ptvZtKkSbzzzjvN591xxx2AOz8H4J133mH27NnExsaSlpbGe++9p8kBstlsLFq0iA8++KC57fnnn2fevHnYbDZeeOEF9Pq+sfpAUc5nDkcDm3bO17RFR45g1PCHur0v1oPrqHz9LmSj9vf+kOzvEv+zvyCCWv94DCwpJfvLrGwuqsfu9B7ViQvTMyMzss/sntwRQsoz77AohEjBna8zGHcR0aaQsfliKaX6yQLk5OTIbdu0yWt2u3vzqaCgjn8AW07pBIJ02LDs/RxHZRGG+DRCR38/oMFOX9SZf9/OWrt2LTNmzOj25yq93/n02di+99fsP/JMixbB5dO/ITF+Srf2o37bv6l+9wFwOTTt4ZN+TMz1SxD6rq3WVGNxsC7PzEmT3euYTsAFqWGMTQk7Y15OV3w2hBDbpZQ5Ab1pgPn7r/M0UA5MA4qASZ7Xc4GfAN/vkt4pAScMwYSNv7qnu6EoiuKXiqqtHDjyZ01bVuYvuz3YMa19hdqPnvRqj/zuXURdfm+XLo5wuiR7Si1sP16Pj0EdkiMNTMuMJDZUlcdsj79/O5cAvwaasrNcUsoC4BEhhB54Dvhh4LunKIqi9FVOVyMbd8xDcnqZdXjYIMZlP9FtfZAuF7Uf/wHz2le0B4Qg5ppHiJj68y59frnZzro8M5UNDq9jQTrBxEHhZPcLUatR/eBvwBMPlEgpXUKIetyrtJp8CSwIeM8URVGUPi338FPU1O3VtE0e/xJBhohueb502ql+9wEatv9He0AfRNxPnyFs3JVd9myHU7K9uJ7dJRZ8JZ4MjDFySUYEkcEqm8Rf/gY8xUCC5+s83FNYTVtKTgT829JRURRFUfxQW3eAvQe1a2Ey0n5GSr/LuuX5LlsDVX9fgPXgOk27CA4nfvZyQoZd3GXPLqlt5OtjZmp9lIUIMQguGhzBkIRgNarTQf4GPF8B04H/AC8BfxVCjAPswGWeNkVRFEXpNCldbNxxKy7X6SXXwcGJ5Iz+cztXBY7TXEXl326jsWiXpl0XEU/Cba9iTO2apfA2h4vNRfUcaKMsxJD4YC5KjyA0qPsKkJ5P/A14HgbiAKSUy4UQBtzJymHAU8DjXdM9RVEUpa85dOwFyqu+1bRNHPs8wcFdv6+Wo+oEFStm4yg/pmnXx6eROP81DAmDu+S5BVU2NuSbqfdRFiLcqOOSjAgGxaoVtZ3hb2mJCqCixevngee7qlOKoihK32RuKGRn7oOattTkqxk04Mdd/mx76SEqXp6Ls/akpj0oZSQJt72KPiqxjSvPnsXu4pt8M3mVvstCjOwXwqS0cIwGNarTWR1ew+bZk2cAcEJKWXKm8xVFURTFH1JKNu+8A4fD3NwWZIhi4rgXujxfxXZsGxWv3oa0aGv4BQ+ZQvyc5ehCArcfGrjf65EKG98WmLH5KAsRHaJnWmYEKVFGH1crZ6MjOy3/HFgMpLVoKwJ+J6V8swv6piiKovQh+cffoqTsM03bhFFPER6W2qXPtexbTeUbd4NDO8oSOuYHxN30TMA3ZzXZnKw/ZuJ4jfcGggIY6ykLYVBlIQLKrzEyIcQCYCVwBLgN+H+e/x4FXhdC3NX21Upfs2zZMnJycggODmb27NnN7QUFBQghiIiIaP6zZEnbFUkKCgqYOXMmYWFhZGVlsXr16uZja9asIT09nf79+/Puu+82t9fU1DBhwgRMJlOXvDdFUbqG1VbOtj33aNqSEqYxNP22Ln1u/eZ/UrnyTq9gJ/zinxH3s78ENNiRUrKv1MI/d1X5DHYSwg1cNyaGSYMiVLDTBfwd4bkPWCmlnNuq/VUhxErcmxL+NZAdU7qG02mjqOR9TPV5RIZnkpZyHXp9YH97SUlJ4eGHH+Z///sfFot3ndmamhoMhjN/9G688UamTJnCJ598wieffMKsWbM4cuQIiYmJ3HPPPXz00Uc4nU5mzpzJrFmz0Ov1PPjggzzwwAMBLcehKErX27p7IbbGyubXOl0wU8a/jBBdk7sipcS0Zjl1nz7jdSzq8nuJ/O5dAZ1Gq25wsO6YiTKT9waCegE5A8MZkxKKTi017zL+BjzJwDttHPsH0PXZZEqnVVZv56uNV2Oxlja3hYb0Z+aUj4iPvSBgz7nuuusA2LZtG8XFxWd1j8OHD7Njxw4+//xzQkNDuf7663n22WdZtWoVd9xxB/X19Ywa5V4aajQaqayspKCggPz8fJYvXx6w96IoStcrLv0vBcVva9rGjlhMVOSwLnmedLmo/WAJ5g1/1x4QOmJmLSFi8g0Be5bTJdld0sD24gZcPnYQ7B8ZxLTMCGJUWYgu5+/f8F4gs41jQ4F9gemO0lFvvN+53wYs1lI++cr/em8/u+7MxWbPZNCgQQgh+N73vsfTTz9NQkKC1zm5ublkZGRoRmrGjh1Lbm4uAElJSezevRsAnU5HbGws11xzDStXrux0/xRF6T6N9jo277pT0xYXPZ6RQ+/rkudJh42qtxdh2fWx9oDBSPzNfyF0dOBKQ54y21mXZ6KqwXsDwSC9YPKgcEYkqbIQ3cXfscKFwANCiB95amchhNALIX4MLALu7qoOKuePhIQEtm7dSmFhIdu3b8dkMnHTTTf5PNdsNhMdHa1pi46Obs7NefHFF1m4cCHz58/njTfeYPny5Vx66aVYrVYuu+wyZs6cybp163zdWlGUXmTnvgdosJweCRZCz5QL/oZOF/gRD5fVTMUrt3kFOyIkksT5rwcs2LE7JRsLzPxnb43PYGdQrJEfj41lZL9QFex0I38/Uf8EonBPazmFENW462npATPwzxb/aFJKOSjQHVXOfREREeTkuEeT+vXrx7Jly+jfvz91dXVERUV5nVtXp10eWldX1zziM27cONauXQtAaWkp9913Hxs3bmT69Ok8++yzpKSkMG3aNAoLC9U3FEXppcoq1nM4XzsFPXLor4mLGR/wZzlNFVS8Mhd7ca6mXReVRMJtr2FMyQrIc07UNvJ1nok6m/cGgiEGwcXpEWTGq7IQPcHfgGcN+Kxfpihnrel/eCm9P1rZ2dkcO3YMk8nUHOTs3r2bn/70p17n3nvvvSxdupTQ0FD27t1LTk4ORqMRu91OeXk5SUlJXftGFEXpMKfTyqYdt2raIiOGMmbEowF/lqOyyL17ckWhpt2QmE7C/JUY4jq/7N3mcLGpsJ6Dp3yXhRiaEMxFgyMIUWUheoy/Oy3PDtQDPUvcZwOjgbeb7i2EGAzkA/UtTv+DlHKJ53gwsByYBTQAT0kp/9TOc+4F7gdCgVXAnVJKW4tnvQZMAoqABVLK1f5c29v4m1PjdNr49//SNQnLTUJD+nPtZfkBW63lcDhwOBw4nU6cTidWqxWDwcD27duJiYlh6NChVFdXc/fddzNjxgyvqSuAYcOGMW7cOBYvXszSpUv59NNP2bNnD6tWrdKc98UXX2C1WrnqqqsASE9P58svv2TgwIHYbDbi47t+K3pFUTpuz4HHqTMf1rRNmfAKBn1oQJ/TeGI/FS/PwWWq0LQHDRxDwq2voI/o/PeI/Ep3WYgGu/eoToRRxyUZkaTFqg0Ee1pPpIWXAEtxFx319cmOkVJ6r9uDx3AnSA/CvWrsKyHEfinlZ61PFEJcBjwAfMfzvH/j3jTxAc8pbwMbgSs8f94TQgyVUpb7ce05Sa8PZuaU90RkIgAAIABJREFUj9pcpRXIpelLly5l8eLFza/ffPNNHn30UYYPH85DDz3EqVOniIqK4nvf+x5vv316ZcYdd9wBuPNzAN555x1mz55NbGwsaWlpvPfeeyQmnt7a3WazsWjRIj744IPmtueff5558+Zhs9l44YUX0Ov1AXtfiqIERlXNLnKPPKVpG5p+O/0SpgX0OdajG6l89Q6kzaxpDx5+CfG3/BVdcHin7t/Q6OKbfBPHqhp9Hs9ODmFiWjhGvRrV6Q2Er+mENk8WYiwwHAhpfUxK+XfvK9q911Ig1ccIT5CvgEcIcQKYI6X83PN6CTBUSum1flAI8Q+gQEr5kOf1pcBbUspkIcQw3KvOEqSUJs/x9Z7jL7Z3rT/vKycnR27btk3TZre7N5gKCgry5xYaLad0AsG9D8+/MdfnERGeSVrKtQHfh6ev6cy/b2etXbuWGTNmdPtzld6vt342XC4Hn66dRFXNjua2sJABXP29XIxB3qO9Z6th96dUvfUrcGqDkbAJPyT2J79HGM5+xEVKyeFyGxsLzNic3j9DY0L1TM+MJDmy+78n+KMrPhtCiO1SSv+X/PYAv0Z4hBAxwMfA5KYmz39b/kt3KOBpR6EQQgJfAIuklBVCiFggBdjd4rzdwDVt3CMb+KDVuf2EEPGeY8eagp0Wx7PPdK2UspJznF4fTPrAwO0xoSiK0hEHjv5JE+wATBy/PKDBjvnbt6h5/1Fo9Qt9xLS5RF/9IEJ39iMudVZ3WYjiWu+dknUCxqWEMT41DINOJSX3Nv5Oaf0fEA9MA9YD1wK1wFxgChCIn6AVwIXALs+z/gq8hXvqK8JzTm2L82uBtoY+Inyci+f81seajg/w41qfAY8QYj4wH9yrj5pWD7U4zpgxY/zaXbg1p9OpyiT0cg6Hgz179vhMvu5qZrPZ6/OmKNA7Pxt2ZzFltb/TtIUaZ5J3KJK8Q2s7/wApiTv8AXGHP/I6VDHiRxyNugi+/vrsbg1U6+Op0Cchfez+HOKy0M9xgvpjNjYcO6tHdDmnhOMNeirrXRR8vJ6BYU76UgULf38CX4Y7j2WT53WxlHI7sFYIsRz3Pj0/70xHpJRmoGkuqMyT3FwqhIjCvfQd3EvjrS2+bisSMHuO0+JcPOe3Ptb6Xu1d21bfVwArwD2l1XqosDdNaSmBZ7fbueiii9SUltKr9LbPhpQuvlj/HSSnp5iMxjiu/O47hIZ0fiWldDmpWfUI9a2DHZ2e2B8/SeqF15/1vasaHKzLM1Fu9k4vNejcZSFG909AJ9J8XN07FFbW8/yaQ9Ra7IARLBAdGsQvLx3OoPjO5TKdK/wd1+uPexrIiTvgaPkT+H3gykB3jNPTZUJKWQ2UAmNbHB8L5Hpd5Zbr49wyz5RULpAhhIhsdTzXj2sVRVGUs3Ck4BXKKrSbgV445tnABDt2G5V/X0D9Jm0FJBEUQvyclwg/y2DH6ZJsO17Pqj3VnPIR7KREBTFrbBxjU8J6dQ0su9PVItg5rdZi5/k1h7A7vVeXnY/8DXhOAjGerwtxT2M1GdKRBwohDEKIENybFuqFECGetklCiOFCCJ0n1+Y5YK2UsmlK6e/Aw0KIWCFEFu5q7Stb3FcKIWa0OHeeEGKkJ//n4aZzpZSHcU+bPep59rXAGNzLz9u9VlF86YmpLEU5lzRYTrBj7yJNW0rSZaQPvLnT93ZZ6ihfMRvr3s817bqwGBLueIPQkTPP6r5lJjur9lT7rIFl1AumZ0Rw1chookN690pQl0vywc5ir2CnSa3Fzs6i6m7uVc/wd0prA+4g57/AG7iDhcGAA7gF+LADz3wYaLmz1M24p8sO4c4VSgLqcCct39jivEdx78NTCFhw79HzGYAQIhX3VNReACnlZ0KIp4CvOL2XTstn3oA7iKnGvQ/PLClluZ/Xdpher8dqtfbIlIfS9RwOByEhXgsXFUXB/QvB5l13YXec3jndoA9n0oSXOr3bsLO2jIqX52IvPahp18f0J2H+SoL6dej3ccBdFmJLUT37Tlp8Hh8ca2RqRgThxt4d6Jyqs/LN0XK+zSunpsF3sNOk3OR7s8Tzjb8Bz2Lcq6QAnsadVPwTIAx3sPNLfx8opXwM9546vrzdRjuejf/mev60NgNY1nLaybMpoc+NCaWUBZ5r2npWm9eeDZ1Oh06nw2w2ExQUhBDC7//RHQ5Hcw6Q0ntIKZFSYrfbMRgM6Dqx6kNRzmdFJ96juPQDTdu47P8jIqxzFYjs5flUrJiNs6pY027oN5SE+a9hiOnf4Xser2nk62MmzD7KQoQGCaamR5IeZ+y1ZSFsDic7Cqv45mg5h076v9glMbJv/MLm707LeUCe52s7cJ/nT68gpXyzp/twJiEhIUgpcblcuFz+z5fu2bOHiy66qAt7ppwNIQR6vR6jsfd+81OUnmazVbJl9wJNW2LcFIZn3tWp+zYW7aHilXm46qs07cbBE0iY9zK6sJg2rvTNanexsdDM4XLfG+oPTwxh8qDwXlkWQkpJQUU9G46WszW/Eovdu1hpe6JDgxifFttFvetd2g14hBCjgWopZXEbx1OBWCnl3q7o3Pmm6YdkR3b/lVKqqTBFUc5J2/beh9V2qvm1Tmdk8oRX0Imznw6yHlpP5cpfIBsbNO0hI79D3M+eQ2f0vzSFlJJjVY18k2/CYvfOxYsM1jEtI5LUmN5XFsJktbMpr4JvjpZzosb39FuTYIOOrOQo8srNmG2nk6+bVmkF9ZGdoNsMeIQQ1wDv4t5s0GfAAyQAm4UQ10opP+mC/imKoijnoJKyzzlW9LqmbfTw3xITNfKs79mw40Oq3l4ELu2KqbALZxH7oycQev/3OqtvdLLhmJmCat9lIUb3D+XCgeEE9aKNalwuSW5JLRuOnmL38RqcrbOpW8lMjODioYlcODiekCA9dqeLnUXVbNlzgIljRjA+LbbPBDvQ/gjPHNzFPXe2dYKUcpcQ4i3cK6ZUwKMoiqJgd5jZtPN2TVtM1Ciyh599SULT169R+8FSr/bIS+8k6gf3+T21LKXk4CkrmwrrafRRFiLWUxaiXy8qC9GRBOTIEAMXZSZy8ZBE+sdoR7uC9DompsfTUOhgYnrfK6zcXsAzCfBnovW/uHdFVhRFURR25T5MfUNB82uBjikT/oZe1/GpISkldZ/8EdOXL3odi/7hw0ROm+P3vWotTr4+ZqKkzndZiPEDwhg/IAx9LygL0ZSAvOFIOYfL2k9A1gkYPSCGqUMTGZUag0EtovCpvYAnDijz4x6nPOcqiqIofVx51SYO5j2nacsaspCEuIkdvpd0Oqj+10M0bF2lPaAPIu6Gpwib8P/8uo9LSvaWWthaVI+PQR2SIgxMz4wkLqzj5X8CqaMJyP2iQpg6NJHJGQnEhPW+PKPepr1/3WrAnwrhyUBNYLqjKIqinKucrkY27riVlnWlI8LSGTtySYfv5Wq0UPXG3Vj3f6lpF8Yw4mcvJ2T4VL/uU1nvYG2eiYp632UhJqaFk50c2qM7JXc0ATlncDxThyaSmRihVol2QHsBzxbgR8B7Z7jHjz3nKoqiKH3YvkNPUlunrfgzecIKggwdq9Xkaqih4pVbaSzUppDqwuNIuO1vGAeOOeM9HC7JjuIGdpd475QMkBodxCUZkUT10E7JZ5OAPHVoIjmeBGSl49oLeF4APhZCbJRSPuvrBCHEvcD1dE0tLUVRFOUcUVOXy76DT2jaMgfNoX/Sdzt0H0d1CRUvz8FRdlTTro9Lde+enJh+xnucrLOz7piJGov3lFCwXjBlcATDEoN7ZHTkrBKQhybSP9r/5faKb20GPFLKT4UQfwb+JISYA3yEu6wDwCDgamAU8GxTiQdFURSl73FJJxu3z8MlT/8ADwnuxwWjn+nQfewnj7h3T649qWkP6p9FwvzX0Ee1X2i00eliS1E9uSd9l0rIiA/m4sERhBm7N6m3wwnIqTFMHaISkAOt3QwtKeV9QoidwIPAQ60OHwB+LqV8q6s6pyiKovR+h/KWUVG9WdM2cdwygo3+7+BrK9hBxSu3Ii21mnZj5iQS5ryELjSy3euLqm2sP2bG3Oi9k31YkI6pGRGkxwX73Z/OUgnIvc8ZU9I9ZRveFEL0BwZ6mo9LKUu7tGeKoihKr2eqz2dnrvb34YEp15KWcr3f97Ds/4qqvy9A2rUjM6GjLyPupj8jgtoOVCx2F98WmDla4bssRFaSuyxEsKF7RkqaEpA3HC2nRCUg9yp+r8HzBDgqyFEURVEATyX0nbfjdJ4u8xAUFM3Escv8/uFdv+U9qv/1ELi0IyDhU24k5rrFCJ3vBF0pJXmVNr7JN2N1eCf8RgXrmJYZyYDorh8tUQnI54ae3XRAURRFOWcdK/o7pae+0LRdMOqPhIWmnPFaKSWmr1ZQ9/FTXseivr+QyO//ss2gyWxzsj7fTJGPshACd1mInG4oC9GRBOSokCCmZCaoBOQepAIeRVEUpcMs1jK27blX09YvcSZDBs8747XS5aL2oycxf/2q9oAQxFz3OBEX/dT3dVJyoMzKpqJ67D52EIwL0zMjM5LEiK4rC2FzONleWMU3KgH5nKMCHkVRFKXDtu7+JY326ubXen0oU8a/fMapLOlopOqd+7Hs/FB7QG8k7uY/Ezbmcp/X1VgcfJ1nptTkuyzEBalhjE3pmrIQKgH5/KACHkVRFKVDjpd8QOGJf2naxo54nMiIzHavc9nqqVx5F7bD6zXtIiSC+DkvETJkstc1TpdkT6mF7cd9l4VIjjQwLSOS2C4oC6ESkM8vKuBRFEVR/NZor2Xzrl9o2uJiLmDEkHvavc5prqTilVuxH9+jaddFJpIw/zWMKSO8rik321mXZ6aywbssRJBOMHFQONn9QgIaXDhdkv0ltWw4cordxSoB+XziV8AjhLgfSJVS/tLHsedwL1N/OtCdUxRFUXqXHXt/g8Va0vxaCANTJvwNna7tHyeOqmIqXroFR0WBpt2QMIiE+SsxxKdpz3dKthfXs7vEgq9wY2CMkUsyIogMDlyA0ZyAfLScGotKQD4f+TvCMwdoa8vMXcCvARXwKIqinMdOlq/lSMEKTVv2sPuJixnb5jWNJQepeHkOrrpTmvag1FEk3Po39JEJmvaSuka+zjNTa/XOkwkxuMtCDE0ITFkIlYDct/gb8KQBR9o4dgx3qQlFURTlPOVwWti04zZNW1TEcMZkPdzmNba8zVS8ejvSqg0mgodeTPzsF9CFRDS3NTpcbC6qZ3+Z77IQmfHBXJweQWhQ5wINKSX5FfV8c7ScLfkVWO3eOzO3lBwVwsVDE5mSmUB0qEpAPpf5G/A0AAPaOJYK+N7iUlEURTkv7DnwGKZ6bUHPKRNeQa8P8Xm+Ze//qHzzHnBo98oJHXcVcTc+jTCcDh4KqmxsyDdT76MsRLhRx9T0CAZ3siyEyWpnY14F36gE5D7L34BnPbBICPGelLI5uBFCBAP3eY4riqIo56HK6u3sP6LNahiecRdJCVN9nm/e+DY1qx4BqQ1gIi65hej/9zDCMx1ksbv4Jt9MXqXv35lH9gthYtrZl4VQCchKS/4GPI8B3wKHhRBvAidwj/jcDMQDs7uic4qiKErPcrnsbNwxDylP59SEhQ5kfPaTXudKKTF9sYy6/z3rdSzqikVEfud2hBBIKTlSYePbAjM2H2UhokP0TMuMICXq7KaQOpyAPCSBi4eoBOTznV8Bj5RytxBiJvBH4H5AB7iADcD1UsrdXddFRVEUpafkHvkj1bXab/GTx79IUJC2erl0Oan59+PUf/um9gY6PbGzniB80o8AMNmcrD9m4niNdyAigLEpoVyQGo6hg2Uhzi4BOYlRqdEqAbmP6Ejx0C3ANCFEKBALVEsp258IVRRFUc5ZtaZD7DmwWNOWPvAmBiRfoWmTDhtVb92HZc+n2hsYgon/+fOEZl+KlJLck1Y2F5lx+MgTTgg3MD0zgoRw/8tCqARkpSM6vPGgJ8hRgY6iKMp5TEoXm3bcist1Or8m2JhAzhjtdJXLYqJy5R3Yjm7StIvQKBLmvUxweg7VDQ7WHTNRZvLeQFAvIGdgOKP7h/pdFkIlICtno82ARwjxCPCKlLLE83V7pJRySWC7piiKovSUw/kvcapyg6btwrF/IST49L45zrpyKl6ei71kv+Y8fXQyCfNfQ5c0lB3F9WwvbsBXvnD/yCCmZUYQE3rm372dLkluSQ3fHCln9/EanLL9BOQhSRFcPEQlICuntfcpewz4DCjxfN0eCaiAR1EU5TxQ31DMzn33a9oG9LuCwak3Nr92VBRQvmIOzsoizXmGpEwS5q+kKiiRdXurqWrw3kAwSC+YPCicEUlnLgtxqs7KhqPlbFQJyEontRnwSCl1vr5WFEVRzl9SSjbvugO743Tir8EQwaTxLzYHJ43F+6h4eS4uc6XmWmPaOKLnvMzWKiN7S2t8loVIizVySXoEEe2UhbDZnWwvUgnIgWazO3l/Ux6rt56iVH+Y6yZnEtyHRr9U8VBFURSlWUHxO5w4+bGmbUL2HwgPGwiA9fA3VK68E2mr15wTMmIG1h8+w/tHndTZvPNqQgyCi9MjyIz3XRbibBKQpw5NZLJKQPbL9rxTXP3kfymtbgDg1U2f0z82jI8evIoLMpN6uHfdQwU8iqIoCgBWWwVbd9+taUuKn8qwjDsAaNj1MVX/uA+c2qml4AnXknvhQxw86nvKaWhCMFMG+y4LoRKQu9ap2gZ2HCvnJ8/8jzqLdtfr0uoGrn7yv+Qvv6VPjPT4HfAIIeYDdwLDAa89vqWU5//flqIoynls2557sTVWNL/W6YxMnvAyQugwr3+dmg+WQKtkYefkeXw2eD4Nld65OhFGHZdkRJAWq/2RoRKQA6+m3kbu8Sr2FVWyr6jS83UV5XXtB5Gl1Q38e3MeN0wd1k097Tl+BTxCiJ8DzwOvA2OBV4Eg4P8B5cBbXdVBRVEUpeudOPkp+ce1mwaOyXqUqIjh1H76DKbVL3hdUzb5V2xL/TH42C05O9ldFsKoPz2qoxKQO6/BZmf/8armgGbf8Ur2FVVRXGk+63vmnawLYA97L39HeO4BnsS9EutW4AUp5Q4hRCywFqhs51pFURSlF7PbTWzaebumLTZ6LCMz76X6nw/RsOWfmmNSZyD3wocpTL3c614xoXqmZ0aSHOneQLCjCchjUmO5eEhin09AbrQ7OVxa4xmx8YzcHK/iWFlt60G2TstMjgrsDXspfwOeocDXuMtJuAAjgJSyWgjxBPAEsKxLeqgoiqJ0qZ25D9FgOd78WqBj8pi/Uv3GPVhzV2vOdRpC2T75/yhPnqJp1wkYlxLG+NQw9AKOlZvZcOQUWwsqVQJyO5xOF8fK6ppHapoCnMOlNTic7f+9+SM4SE/WgFgOl1RjafSeduwfG8a1kzI7/Zxzgb8BjwXQSSmlEOIkkAE0batpBlK6onOKoihK1zpV+S2Hjv1V05aVvgDXu8/RmL9N095ojGbL1D9RG5etaU8MNzA9M5IgneTLAydVArIPUkqOV5ibR2qaApsDJ6qw+ghEOkqvEwxPiWVUWhyj0uLd/x0YT0a/KPR6ndcqLaB5lVZfSFgG/wOevcAQYDWwHnhICJEPOHBvSniwS3qnKIqidBmn08rGHfOgxY45EaGD6b/mAI2leZpzG8KS2XLJX6iPHNTcZtDBhNQwdC4b/9xyTCUg4w5sTtVaTk9FHa9sTiY2nSFvyR9CQEa/aEYNPB3YZA+MY1hKbLuBywWZSeQvv4V/b85j9cZdfHfKOK6dpPbh8WUF7lEdgN/hDnya9hw3AdcEuF+KoihKF9t78AnqTNrfV4cdiEC2CnbqojLZcsmfsYWe3q8lIVyPy97AP7453mcTkKvN1ubk4dzjpwOcijprQO6fGh/RPFKTPTCOUWlxjEiNIzzE/wKrLQUH6blh6jCSHSXM6AOrslrzK+CRUr7b4uujQohsYAoQBnwrpaxo82JFURSl16mu3cO+w7/XtKVUJBB9okHTVpkwjm0XPY3DGAm4c3Xq6018dri83fufTwnI9VY7B4q1q6L2FVVyoqr+zBf7ISEqhNFpTUFNPKM8X8eEe+0Ao3SCv8vSpwE7pJRmACllPe5RHoQQ4UKIaVLKr7uum4qiKEqguFwONm6fh5Snq5cbGw1kHA3XnHcyZTo7Jy3GpQ8BoK6+nvyTFdidbeecnMsJyI12J4dKqjWrovYVVZJ/qi4gK6OiwozuoKZFYDMqLY6k6LDO31w5I3+ntL7CPaKzxcexLM/xvjMRqCiKcg47mPcXKmu0CcnD8uIJcp7+Nl6U/kP2jV+E1BmwOxwUnaqk2ux7RCPYoOPC9HguHnJuJCA7nS7yymo1q6L2Ha/kSGltQFZGhRj1jEyNa56OagpsUuN7/9/N+czfgKe9f6FgoPMp5oqiKEqXM5nz2LX/d5q2xIpwEqtOj+4cGTGXwyNvAyGoqDVxvLwSp8s7EBiSFMHUIUlcMDiuVyYgSykpKjc1j9Q05dsEamWUQa9jeEqMZlXUqLQ40pPcK6OU3qXNgEcIMZjTicoAOUKIiFanhQJzgaKA90xRFEUJKCklm3bOx+k8vWTcYNcx9Fi8+ziC3HH3UThkFja7ncKyCuoatMvLmxKQpw5JJLmXJCBLKSmrafAkDzfl2bgDnECtjMrsF306sEmLZ9TAOIb2j8HYCwM9xbf2RnhuAR7FvV5R4i4t0XKkR3peO4C7uqqDiqIoSmDkFb7GyfIvNW1DCuIJthtw6oLYNfExSgd8h1PVtZyoqMLlSVzpTQnILVdGufNs3FNSlabArIwamBDRPFLTlDw8IjWWsOCzWxml9B7tBTwrcZeNEMCXuIOa/a3OsQGHpZRVXdE5RVEUJTAaLKVs2/MrTVtsdSjJpyKwG8LYftFTFEePoeB4CfVWG9CzCcj1Vjv7i6u8SiuUBGhlVFJ0aPNITdPqqOyBcUSrlVHnrTYDHillIVAIIISYiXuVVvuFUBRFUZQeZXe62FFYxd4aA6HHKpgwKA5Lo5NP196C3VHbfJ7OKRiel0BjcBybL/4zB11JnCwsxmjQMXVoYrclINvsTg6dqPYqrZB/KjAFLaPDjM3BTPOeNmplVJ/k7z4867q6I4qiKErnFFbW8/yaQ9Ra7EAQe9bnYfj2GFnBnxOn/0JzbkZhHC7DYNZc+BS5dUZSYxzcclFGlyUgO5wu8k7WapZ75x6v4nBJDU5X59d8hxoNjBwYq5mOGpUWz4C4cLUySgHaT1rOp+V+4+2TUkq/qo8JIRYAs4HRwNtSytktjl0K/BVIAzYDsz0jTQghgoHlwCygAXhKSvmndp5zL3A/7sTqVcCdUkqb59hg4DVgEu6E6wVSytX+XKsoitIb2Z0unl9ziDqrnbjIcIKDgnBJyWDXUSJsj2NvEcNEmYKJaMjhw/GLGdy/P78dGrgEZJdLUlRh0qyK2ne8kgPF1djsnV8ZFWTwrIxqsdx7VFo8gxMj1coopV3tjfCsw/+ApyNKgKXAZbgDCgCEEAnA+8CtwEfAEuBdYLLnlMdwV20fBCQDXwkh9kspP2v9ACHEZcADwHc8z/s3sNjTBvA2sBG4wvPnPSHEUClluR/XKoqi9Do7CquwuwSj09MwGtzf2mMrdhFTdgtliadXKgkXJFVOw/KTFdw7NPWsE5CllJysaSC31e7DucerMFsDszJqSLJnZVSLUZuh/aMJMqiVUUrHtZfDM7srHiilfB9ACJEDpLY4dB2QK6X8l+f4Y0CFECJLSnkQ+DkwR0pZDVQLIV7GPVLkFfDgXmH2NyllrudeS4C3gAeEEMOACcD3pZQWYJUQ4h7geuDF9q4N3N+CoihK4Jyqs/LBzmKGDkgmWLhILvqcxNJvCDV9xJ5s7ZqSAZYLmPTLD9EFhfh9/yqTtbkA5ulK35VUmQMz8J2WEKlZ7p2dFseIAXGEBvu7VZyinFlv+jRlA7ubXkgp64UQeUC2EKIMSGl53PN1W0VLs4EPWp3bTwgR7zl2rFUC9m5Pe7vXSikrO/62FEVRuobd4eSjvWXsK62nf2I/4k1HufCbXxNircCpc7Fl3EnN+REykUtu+LrNYMdsaWR/cXVzQLPvuHtfm0CtjOoXE9ZcVqEpiXhkqloZpXQPvwMeIcRo3PvyTAdigSrcy9aXSCn3BqAvEUDranS1QKTnWNPr1sfaulfrc2lxr9pW59cCA/y41mfAI4SYD8wH6NevH2vXrm2jWx1nNpsDej/l/KI+H32PC0GDLpxyGUWDLhKDIYh+MdFEVR9gytcLMDjcxT/z06qxhp6ulYWEsKhH2PDNFhqdLoqqbORX2SiotFJQZSO/0kppXeenogDCjToy4kMYHB9MelwI6fHBDI4PISa06UeOEyjHVlrOztKAPFLpgL76fcPf4qEX4s7psQAfAidx59FcDVzpKR66vZN9MQNRrdqiAJPnWNNra6tj/tyr6WuTj2Ot79XetT5JKVcAKwBycnLkjBkz2jq1w9auXUsg76ecX9Tno2+w2F0UVTdSUG2juKYRhwt0zkaSy7fRr3QDSaUbCGtwj+a4hKRoQDXHU7S/1+lsM3hldyb7ik5wpDQwK6PCgg1kt9jHpmn0JkWtjOrV+ur3DX9HeJ4E9gGXtpwKEkJE4q6a/iTw/U72JRd3/kzTvcOBTNx5PdVCiFJgLNC0tnKs55q27jUW+GeLc8uklJVCiFwgQwgR2eK9jAX+caZrO/n+FEVR/FZrcVJQbaOgqpEykx0JGG3V9Cv9ln6lG0gs29w8mtPEFG5jz8iTNBq1q6GMNj2b1ybzXmXeWfUlyKAjKyVWs9x71MA4BidFodOpwEY5N/gb8EwGftZ640EppUkI8QfgdX8fKIQweJ6rB/RCiBDc5Sn+DTwthLge+Bh4BNjjSVgG+DvwsBBiG9APuA2Y0+K+EpgppVzrOXelEOItoBR4GPfO0UgpDwu07B2+AAAgAElEQVQhdgGPCiEeBn4AjMGdtEx71yqKonQVKSWnzA4KqmwUVjdSbXGClETU5ZNRuoGk0vXEVu5DtLF41iWkz2AHwKWT5DfGnrEPOp1wr4wa2CKwSYtjSLJaGaWc+/wNeM409tmRsdGHcecCNbkZWCylfMwT7CwD3sS9D88NLc57FPc+PIW4p9b+0LQkXQiRinsqai+AlPIzIcRTwFec3kun5TNvwB3EVOPeh2eWlLLcz2sVRVECwuGUnKhrpKCqkaLqRhrsLoTLTlz5LkZ6pqrC60+c8T4Syf70Cp/BDoAjyEV5nFkzMT8oMbJFhW93EnHWgFi1Mko5b/n7yd4MPCSEWN1qSisc9wZ9m/x9oJTyMdx76vg6thrIauOYDXdl9rk+Ds8AlrWcdvJsSuhzY0IpZYHnmrb62Oa1iqIoneErHyfIVkvSyW8ZXrqBxJObCHL4tyrqlDOcdcGR6IYfJi6m/co/k4e5mHPFd8j2rIyKCuve2liK0tP8DXgewr0iq1AI8V/cUz3JwJW4R0FmdEXn/CWlfLMnn68oitKeWouDgupGTT5OuKmQtBL3VFVcxR4ELr/uVWQYyMd1aXzdGM24URuYOOhbv667/fIrGDp4ZCfehaKc2/ytpbVFCDEZd17NZUAc7mXpXxK4ZemKoijnBSklZWYHhVU2CqobqbE4ES4HsRW7yfJMVUWYj/t1L4cwkB+RTW7YON4pTWJrfj1XjlzN7JHvYDT4t4zcYOhHxsDrz3yiopzH/J6slVLuwV3HSlEURWnF4ZQU1zZSWN1IYbUNi11iaDSRdHIjg0s3kHRyI0H29qedmpgNURyJHM/hqAnkRYzmQGk9m3YWMrb/Zv5w9X+ID6/xeV1Kv8uprN6BrfFUc1tIcH++c9FH6PVqcz+lb/N3H567cRf6bL0xoKIoSp/VnI9TZaO41p2PE2Y+TnKJexQnrmIXOulfwcyykIEcjprAocgJnAjLBKGjrt7KN1sKCXbt5/EffEhyxAGf18bH5JAz9i8kxV+E02mjqOTf7N23mtGjvktayrUq2FEU/B/heQb4oxDic9xL0D9U1cMVRemLaiwOCj1BTpnJAS4HMZX7GFK6nn6lG4gwFfp1H7vUcTQki4L4CzkUNYFaY2LzMZfLRd7xcobGWXjqhx/jtPwLX4thQ4L7MT77STIH3YIQ7iKgen0w6QNvoDAvmfSBMwLxlhXlvOBvwDMQuAn3EvJ3gTohxL+Av0sp13dV5xRFUXqar3wcg72ehLJNjCnZQNLJbzE2tq5W41uVM4SvrBkci70Qe+ZU7EHhXucYBVw1Lom0izey99Dj2C3e99aJILKGLGR01u8wBrXeOF5RFF/8TVo+iXuU5xlPTa2f4d7LZp4Qogh4Q0r5u67rpqIoSvfxlY8TWl9Cv5L1DCvdQHz5TnTSceYbAYca41htyWB1QwanorOYMjadyDDvKaZgg45ZF6QxJGYH2/fcwo78Qz7vNyD5SnJG/4moyGGdeo+K0td0eIcpz4qs3wgh7geuAF7EvWxdBTyKopyzLHaXO8BpysdxOomp2k9ayQb6la4nsu6YX/exSx2brQOag5xCRwyhwUFMGZXGuAFxPq+5YFAcV2XbOHxkHl/t/9jnOVERw8kZ82cGJP/grN+jovRlZ7WlphBiOu7prVlANLAtkJ1SFEXpDjUWBwVV7lGckyYHekcDiWWbGemZqgq2Vft3H2cwX1rSWd2QwTrrIOpcIc3HRmX0Y+LIVHQ6ndd1ceFGfpIThzQtY92Gv+CS3svMgwxRjBnxGMMz70KvU5sFKsrZ8jvgEUJk4Z7KuglIw12S4QXceTy+x14VRVF6EVfLelVVjdRYnYQ0nKRfyQYuLN1AfPl29C7/9rbJs8eyusE9irPVloKT0wFNanwEV+QMJjomimqL9/2EgO9mJTE6fg37cn+L1XbK6xwQDBl8K+NGLiU0JOls37KiKB7+LkvfBozHXYllFe4gZ11XdkxRFCUQ7E7JiVpPvaoaG5ZGJ9HVB+hXsoFRpRuIrj3i130cUrDVNoDVDRl80ZBBvuN0MU6dTjB1eDJXThjMZeMGkl9t5fPckz6DnUHx4fxwZBlFBXexrXi7z2clxU8lZ8xfiI+dcHZvWlEUL/6O8JQBPwU+kFJau7A/iqIonebOx7FRUNXIidpGZKOFhFNbGVKynqST3xJirTzzTYBaVzDrLIP4oiGDtZZ0alpMVcVHhnD5+DRPkJNGXGQI+0tqeXNjPuVm7107gg06rh5lIMz2e3btesvn88JCU5kw6mkGp/4EIcTZvXlFUXzyd5XWlV3dEUVRlM5oyscpqHbvjxNsOUW/0m8YV7KBhFPb0Lv82zqswB7tHsWxZLDFOgAH+uZj49L/f3t3Hh9ldS9+/HNmyWQjCYQkhEA29i1CEtwVsLQqaFvQn+W6Ikmrvbf3trfX7sutvV2sV6u2vVbtgAuIVi0uVFEB2QIBBUWQVSAJIRm27PskM+f3xzOJIZmEgcxkmXzfr9e8Yp7nPGfOEw/PfOesw5mfmcr8rBQuHZuA2Wx0Y1U3NGPfcoQdx7wHUpeMCmNm3OscLXiY0676TufNplCmjP8hk8f/EKul81R1IUTPXcgYnnCMncpnYeylVYaxoehzWuvO/4KFECKA3FpzuqaFQk9LTlVDC1GVh0go3cI4Rx7Rlb4NLXRpxa6mRNbWp7OuIZ0jzcMAo3UlItTKTRmjmZ+Vwo0zUkiKjTznWq01W4+c4bVdxdQ1dZ6mHhNmYf74zyg/+SsOHyn0+v4pSf+PzKkPExmReiG3L4S4QL6O4RmBEdyMB4qAk0A6xiytf1dKzdZanwpUIYUQAs4dj1NU0YSzqYHhp3cx2pFHdmkeoY2+7X5T4w5hU0MK6+rT+aAhjQp3WNu5sSOimZ9ltOJcOzkJm9XsNQ9HVQMr8gs4fKrz/lgKmDWmgljXwxQf2+D1+qHRGWRnPMGIuNk+lVkI0TO+tvA8DAwFrtFab209qJS6EmMQ8x+AxX4vnRBi0GtodretclxS5cRcX0a8I48ppXnEnf4Qs8u3rqrjzVFta+NsbxxFs6erymoxMXdqEvOzUpifmcq4kTHd5tPscrNmbylr9pbS4u683UNyjJMr4ldw0mHnDO5O520hsUyf/BvGpn0Tk/IeTAkh/M/XgOdG4Eftgx0ArfU2pdTPgYf8XjIhxKBV0dBCUet4nOpmhlQdIaF0C5c58oip2O9THm4NnzQltgU5B5tjae2qGjksgnmZKczLTGFuxmiGhPm2vs2hk9WsyC/gZHXnuRshZjdzUzfgrHgUh6O803mlzExI/zcyJv0KW8jQTueFEIHla8ATCZR2ce6E57wQQlwUt9acqvGsj1PhpKaugdgzu9pacsIafOsxr3Nb2dyQwrqGdD6oT+Ws2xgArBRcPj7B6KrKTGV62vALmgVV29jMa7uK2XrEe5fZ9IQDjDQ9Qu3pfV7Pj4ify8yMx4mJmuLzewrhb01NTaxatYp169bhcDhYuHAhNlvnbU6Cla8BzyGMRQff9XLuTuCg30okhBgUmlv3q/KMx3HXlhF/chtjS7cw/NSHWFwNPuVT2hLZNqsqv3E0Tdp4rMVE2Fg0PZn5WancMCOZ4VFh58mpM601O46V8fePiqj1Mih5eOhpLh3+DLVV/6TWy/WREelkT/sjoxK/KtPMRZ/atWsXN998Mw6HA4Bly5aRmJjI6tWrycrK6uPS9Q5fA55HgBeUUgnASsABjMDYQHQuRjAkhBDdqne6OV5hjMc5UdFEWNUxEhx5ZJbmEVP+GYrOY2K82d2U0Bbk7HfG0dpVNS05lnmZKczPSuWKCSOwmDtv5+Cr09WNrNhewAFHdadzJuq5esRrmBqWUlvVeQyRxRzBtIk/Z9LY/8RsHjzfoMWF01rjdDpxOp00NTX59PNC09TX17Nq1SoaG8/tinU4HNx8880UFBQMipYeX9fhWeGZlv5rwN7u1Cngfq31ykAUTggxsGmtqWxwUVThpLC8idPVDcSe+Zh4Rx7XluYRXu/wKZ8Gt4W8xmTe98yqOu0yetHDQizclDWK+VmpzMtMITluSI/L3OJy894+B2/vKaHZ1TEA04yP2sBo659prnN4GZIM6cl3M2PK7wkPG9njsoie01rT0tJyQcHCxQYWF5Omudm3rUwCxeFw8Prrr7No0aI+LUdv8HkdHq31M0opOzABYx2ecuCQ1trbv3khxCBljMdp9kwdd1JfVU78yW0klW7hklPbsbb4tmzXyZaItgHHWxuTafR0VaXFR/GdLKMVZ9bkJMJsF7UHsldHTtewPL+A0srO3WnRloNkDf0zLY27aHZ2vjZ26KXMvORPxA27zG/luRh9MU7D5XL1adDQXRqn04nWvrUcDlZHjx7t6yL0Cl/X4fklYNdalwIHOpxLBL6ptf51AMonhBgAWsfjFJY3cby8CUtFAfGOPCaX5jG0bC/Ka1tIZ3ua4tuCnL3OeEBhMZu4ZkpiW1fVxKShfh8PU+9s4R+7itl8uPMmnlZVxvQYO2Etb9DS2PmDM8w2ghlT/0B68p0odfFdaP7gbZxGdHQ03/72txkxYoTfAouOad1u+d47kI0ZM6avi9ArfP1q9N8YA5a9zdQa6TkvAY8Qg0i907NfVYWT0vJ6os98SnzpFi535BFRd8KnPBq1ma0NyaxrSGNdfTonXUaXVHx0GIuvMgKcL2eMJjoiMC0UWmt2FpXz9w+LqOqw0aeimbSw1xgdshTd0nlIsskUwqSx/8m0CT/Dau15V1pPHTlyhDlz5lBTc+5CiFVVVTz0kKwc0p+FhIQQEhKCzWbz+rO7c76kNZlMPPDAA1RWVnZ678TERBYsWNAHd937fA14uvs6NRTwbeUvIcSA1Toep9AzHqe8vJz4k/nEO/KYeDIfa7O3eUqdnXaFs77eaMXZ0phMg7YCMHNsPPd7xuJkpcdjMgV2VtPZ2iZWbi9kb0nHDwHNMPM2pgz5M8pViLdO+1GJXyVr2qNERY4NaBnPx+l0snr1apYuXcqaNWv6tCz9mcViuehgwd/BR8efVqu1V2bwTZ8+/ZzWP6BtltZgGLAM3QQ8SqnZwHXtDt2nlLqpQ7IwYD7gffEJIcSA1n48TmGFk5YzBSQ4tpBemkdW2R5M2uVTPvudw41ZVfVj+NSZgEYRFR7C/MtHMz8zlRszU0iICQ/w3Rhcbs26/Sd569MTOFvOjWbCTIVMivgzkWwFL7cWPWQS2RmPMzLhK71S1q4cPHiQpUuX8vzzz3PmjG/baQSSUgqbzdbrwYKvaUymvu1q7A+ysrIoKCjg9ddfZ926dcydO5cFCxYMmmAHum/hmQX83PPfGrjXSxonsB/4Dz+XSwjRR5pdmhOVxirHxWX1hJ3aQ7wjjxmOPCJrinzKo0mbyW8cxTpPS06JKwqASaOG8l+e3cavmpiI1dK7WysUnK1leX4BxeXnDpw2U0Nq6DKSrK8CndfbCbHGkDHpQSakfxuTydpLpT1XXV0dr776Kna7na1bt57/gg5uuOEGpk6dGpDWDLNZtsgYCGw2G4sWLWLEiBHMnj27r4vT67oMeLTWDwIPAiil3MDlWusPe6tgQoje0zYep9zJqbPlDHPkk+DI4+qT+YQ4O69D402ZK4wPGtJ4vz6dLQ0p1OkQbFYz12WM4idZKczLTCUtISrAd+Jdg7OFNz45wYaDpzqs9ONihHU1Y0KfwYyX7SAwMS7tW1wy+deE2uJ6q7httNbs3LkTu93OSy+91Gl8TkcWi4WWls4BW2JiIm+88cag+jYvREe+rsMj7YFCBJGO43FqThaR4Mgj0bGFKWc+8bmr6pAzlrX16axrSOeTphG4MTF6eCR3XW204lw3bRThtr5pEWn1yfFyVu4opLL+3EHJUebdjAt9jAjTIa/XxQ+/lpkZTzAsZnpvFPMc5eXlrFixgqVLl7Jnz55u00ZHR3PHHXeQk5OD1nrQj9MQois+L2DhWXhwCUZX1zCgDNgIPKe19m1hDSFEn3FrzcmaZmNTzrIGzKWfGgOOHXkMqS7wKY9mbWrrqlrfkMbxlhjMJsWVExL5nWdtnCmjh/WLbRTK65p4aUcRu4srzjluU6dIs/2FeOtar9dFhCWTNe0RkpNu7dX7cLvdbNy4EbvdzqpVq2hq6n4uyKxZs8jNzWXhwoWEh38x/mmwj9MQoiu+rsMzAiO4GQ8UASeBdOBW4N+VUrO11r7t7ieE6DXNLk1xpbFXVcnpCoaUbCfBkceljm3YnJ2nqHpT4Qrlg4ZU1tWns6khlRptY3hUKDdeZew2fv30ZIZGhgb4Tnzndms2HDrF6x8X09RuULKJRkaFvEhyyHJMqvNu52ZzGFPH/5jJ4x7AYumdAdQAJSUlPPfccyxdupSCgu4Dz4SEBBYvXsySJUsYP3681zSDfZyGEF3xtYXnYYzp59dordtGyymlrgT+AfwBWOz30gkhLlid09jKoajcSVlpEcNL80hw5JF+5mPMbt+Wsf/cOaxtbZxdTSNxYWJGWhzf9bTizBwTj7kH+1QFyvGyOl7IL6CorK7dUc1wywek2/5MqOmk1+tSRn2DrKkPExGe3CvlbG5u5u2338Zut7NmzZpuF+4zmUzMmzeP3Nxc5s2bh9Xat12EQgxUvgY8NwI/ah/sAGittymlfg7IqlZC9BGtNRUNLgrLmygqb8R5fA8Jji2kOPKYVuXbkvEtWvFhYxLrGtJZW59OYctQIkOtfHn6aL6VmcqNmcmMHBYZ4Du5eE3NLt7afYJ1B07ibjcqOcL0OWNsfyTG8onX64ZFzyD7kidIGH5Nr5Tz8OHDbdPJT53qvlE8PT2dnJwc7rnnHpKSknqlfEIEM18Dnki8r7IMcMJzXgjRS9xac7K6mdPmBF75qATbcaOrappjK6FNnWcbeVPltrGhPpV1DelsbEilyh3K+JExfP3aFOZnpnLN5JHYrP1/uvHeE5W8uL2AsrovNriyqEpSQ54m0fomxiTTc9lChjNjyu8Yk7oEkwrsPdbX1/OPf/wDu93O5s2bu01rs9m45ZZbyM3NZdasWbJ+jBB+5GvAcwi4C2N7iY7uBA76rURCCK/aj8c5WVJMTPEWxjryiD29C7Pby26WXhQ0x7CuPp33G9LZ2TgSk8XKrClJPOhZG2dsYkyA78J/KuudvPxhEbuKvgjwFC0kWv9Bis2OVXWewq2UhYlj/p2Mib8kJCSw9/rxxx9jt9t58cUXqa7ufmp/RkYGubm53HHHHQwbNiyg5RJisPI14HkEeEEplQCsBBzACGARMBcjGBJC+FnbeJyyRmoK93rG42xhXOVhn653acXOppFtU8ePNg9l5LBI5l+dwo8yU5mbMYrIsJAA34V/ubVm8+HTrNpVTEPzF9PnY8w7GGN7nAiz94G/I+OvJzvjMaKjJgWsbBUVFaxcuRK73c7u3bu7TTtkyBBuv/12cnNzycrK6hcz24QIZr6uw7PCMy3914C93alTwP1a65WBKJwQg0378TjFZ6pxHzMWABzn2Epo41mf8qh1h7ChIZW19elsaEilSodx+fgR3OtpxbkkdfiA/XAtqahneX4BR898sW9XqDpBuu0Jhlu3eL1mSMRYsjMeI2nE/IDct9aaTZs2sXTpUl577TUaGzvPAGvv6quvJjc3l1tvvZWIiAi/l0cI4Z3P6/BorZ9RStmBCRjr8JQDh7T2trWeEMJXreNxCiuclJaUEF64mQTHFqaf3onZ5du+vMdbollbb8yq2tE4isjIcG6YkcxfslK5fnoyw6PCAnwXgeVscfPPPSW8/5kDlzZGJZupY3TI84wKeQmT6jz7zGoZwrSJv2DimP/AbPb/OjQOh4Pnn3+epUuXcuTIkW7TxsXFtU0nnzhxot/LIoQ4P58DHgBPcHMgQGURYtBwutycqGymsKyRisLPiCneQoIjj+QK3/55ubXi46ZE1nqmjh9ujiUjZTjzZqXw+6xULh8/Aks/nDZ+MfaXVrEiv4Azta3Bn5t4y7uk2Z7EZvLe6jUm5V5mTPkdYaEj/FqWlpYW1qxZg91u5+2338bl6npFapPJxA033EBOTg433XQTISEDq+tQiGBzISstRwHzgGSg4ypjWmv9P/4smBDBpm08zukamo7kE1e6hdGOrYxvOO3b9TqETfXJrK1P54OGNBqtUUwfGcb3F2UxLzOF0cOHBPgOeld1QzOv7Cxix7GytmNDTJ8xJvQxosz7vF4TN+wKsjOeYPiwmX4ty5EjR1i2bBnPPffcOds2eJOamsqSJUtYvHgxo0eP9ms5hBAXz9eVlq8CVgNdTWvQgAQ8QrTTfjzOiRIH5qObSXDkMenUh1hcDT7lUeqK4v06oxUnv3EUoxKGMX9WKi9mpjB7ShLbt+Uxe/bUAN9J79Jas/XIGV7bVUxdk7ERZog6S6rtSUZY3/F6TVjoSDKn/oG00Xf4bZxOQ0MDq1atYunSpWzYsKHbtCEhISxYsIDc3Fyuu+46mU4uRD/kawvP40Ah8E1gr9batzmwQgwybeNxyps4c2wfkUWbiXfkMaN8P6rDPt1d2e1M5P26NNbWp3PEHc81k0Zyc1YqT2WmMiEpZsAOOPaFo6qBFfkFHD5lTClXOEkKeZnkkOewqM5b9plMNiaP+y+mTvgJVot/lgP79NNPsdvtrFixgsrK7rffmDJlCt/85je58847iY2N9cv7CyECw9eAZxJwm9Z6VyALI8RA1Doep+hMDTWHtzPsxBbiHXkk13vfxqCjBm1lc8MXXVWmIXHMy0rhN5kpfPmSZKLCg3/sR7PLzZq9pazZW0qLWwOaWMsW0m1/Isx0wus1o0cuIGvaIwyJSO/x+1dVVfHSSy9ht9vZtav7x1xkZCSLFi0iNzeXSy+9NKgDUCGCia8Bz3FAttsVwqPO6aKo3Elx6UlchzcRV5pH2qkdWFo6t0J4c8o9hPdr01jbkE5+02gyxiQxf04KD2SmkJkej8k0eD5ED52sZkV+ASerjenc4aYCxtgeY6jlQ6/pY6Kmkp3xOInxX+rR+2qtycvLw2638+qrr9LQ0H034xVXXEFubi633XYbkZGyuLwQA42vAc+DwI+VUuu11t0vGSpEENJaU17voqi8kZMFh7Ae3UiCYwuTyz7zuavqs+YRvFdrbOVw3DKK6y9J4Z6sFF7OTCE+uvd25+4vahubeW1XMVuPnAHAQjUpNjsjrf9Aqc6zn0KsQ5k++X8Yl3YfJtMFTTA9x6lTp9qmkx8+3P0CjsOHD+fuu+8mJyeHyZMnX/R7CiH6XpdPDaXUCx0OJQAFSql8jDV42tNa63v8XTgh+pJbaxzVzRSeqaPq8HaGFBldVRl1JT5d34SFrQ0pvFeXyvqGdGITk5k/O4W/ZKVy5YQRWC39f5+qQNBas+NYGX//qIjaphbARaL1TVJDnsZqquqUXmFifPq3uWTSg9hsFzdOxuVy8d5772G321m9ejUtLS1dplVK8ZWvfIWcnBy++tWvYrNJ47YQwaC7r0nXwjlfXTVQDUzxkta3r7hC9HNOl5viymaOl56m6cBGhpVsYeTJ7aS01Pl0fZkewvu1KaytT+cjdxpXTkljXmYKv81KJTU+KsCl7/9OVzeyYnsBBxxGQ3G0+WPG2B4j0vy51/QJcXOYmfEEQ6OnXdT7FRQUsGzZMp599llKSroPVJOTk9umk6ekpFzU+wkh+q8uAx6tdWovlkOIPlPX5KKwwonj2CH4fCNxpXmMKduDSXe9qFx7h1wjWFOTwrr6dCqjxjIvO5XvZqUyZ2oS4TZrgEs/MLS43Ly3z8Hbe0podmlsykG67S/EWdd7TR8Rnkr2tEcZPXLBBQ8Kbmxs5I033sBut7N+vff8W1mtVr72ta+Rm5vL3LlzMZsHZ6ubEIOBr+vwDAdqtdbdbxLjB0qpjcDlQGubc4nWeoLn3O3A74HhwFpgida6Y/daaz7TgaUYM8wOADla692ecwp4CMj1JF8K/EhrY8367q4VA1/reJzCsjrKD36I7dgm4h15TKwt9un6ZizkNyXzbm0qGxrHkD5uPPNnG2vjTB49TGbtdHDkdA3L8wsorWzARCMpIcsZFbICs+q8bYbZHM60CT9l0rjvYzFf2HYYe/fuZenSpSxfvpzycq+PhTaTJk0iNzeXu+66i7i4uAt6HyHEwNTdGB4z8Avge8AQwKWUWo3x4d/94hQ99x2tdftNSlFKTQGeBuYDHwPPAE9i7NjesewhwJsY6wc9CdwHvKmUGudZQ+hbwNeBSzC649YCx4CnfLhWDEAut+ZkTTNFjrPU7d9E1PHNxJ3cTkKzb2PwK4hkXV0q79elsc8yntkzxjE/K5UnLhnN0MiOC48LgHpnC//YVczmw6cBTZxlHem2P2MzeV9ZOm30HcyY8hAR4aN8fo+amhpefvll7HY7H37ofVZXq/DwcBYtWkROTg5XXHGFBKZCDDLdtfDcD/wS2Ah8BKQDCzDG8dwb8JJ1dgewWmu9GUAp9QvggFJqiNa6pkPa2Rj39rin1eZPSqkHgOuAd4F7gEe11ic8eT2KsajiUz5cKwYIZ4ub4konJYVHaD6wgdiSLYw6u9vnrqqjOoE11Sm8X5+OaeRU5s1K51dZKWSPicccJPtUBYLWmp1F5fz9wyKqGpqJMB1irO2PRFs+9Zp+WEwWMy/5E/GxV/qcf35+Pna7nVdeeYW6uu7HV1122WXk5OTwjW98g6goGUclxGDVXcDzTeBvWuv7Wg8ope4D/qKUui/ArR2/V0o9BBwCfqa13ogxWHpbawKt9VGllBMYD3RcKWwKsKe1i8pjj+f4u56f7Z++n/LFYOzzXSv6sdomF0VlDZw5+BGmI8Z4nPSaQp+ubcHMzpYU3q5KZpt7AlOnTmX+/FS+m5lC4tCIwBY8SJytbWLl9kL2llRiVRWMsz3FCOtbKNV5XkOoLZ4ZU4lYcsUAABvMSURBVH7PmJTFKHX+APLMmTO88MIL2O12Dh482G3aYcOGcdddd5GTk8O0aRc34FkIEVy6C3jSgQc6HPs78FcgBfA+raLnfgTsB5wY3VWrPWNqIoGOc1arMLrbOjpf2o7nq4BIz9ieC3kfAJRS38LoJiMhIYGNGzd2lfSC1dbW+jW/YKOBJmWjwWXBduYAw05+SPzJbYx1dp7e7E21imBDfRrv1KRwNGQc01KHc3n2EG4fGY7VbAJOc+jT0xwK6F1cvP5SP9waDlZb2FNlwa1bSLK+RoptKRZV6yW1hSGhtxAVeicnCiM5Ubi5y3xdLhe7du3inXfeYevWrd1OJwfIyspi3rx5XH311YSEhFBWVtYv/j59ob/UDdH/DNa60V3AE4nRfdVea9dRwLZl1lrvaPfr80qpf8HYpb0W6NgeHdWuTO2dL23H81EYg7K1UupC3qe1zM9gjCkiOztbz549u6ukF2zjxo34M79g4HJrHDXNnCgsoHH/ehKObyb2zCeYdPcfhq2OE8+amhTWN6QTNXYm8+ak80RmCmMTu9obt//qD/Wj4Gwty/MLKK6sZ6g5nzG2xwk3F3lNmzRiPtnT/kjUkPHd5llUVMSzzz7LsmXLKC7ufjB5UlISS5Ys4d577yUtLe2i7yPY9Ie6IfqnwVo3zjdLK0kp1X6jGnO74+cMXNZaH/NrydplDShgH8YgYwA85bIB3pZK3Qf8l1JKteuaygD+r935S4DWUY6XeI75cq3oA84WN8fLGzh16GPchzYQW5LHqOqjPl3rwsyn7hRWVyazxzqZ6ZmZzMtM4UfTRhEZFvz7VAVKg7OFNz45wYaDp7Cp40wJe4JYy1avaaMix5Od8ThJI27sMr+mpibeeust7HY7a9eu5dxe5XNZLBa++tWvkpOTw/XXXy/TyYUQ53W+gOe1Lo6/4eVYj584SqkY4DJgE8a09G9gLID4PYyy5iulrsGYpfVrYFXrgGWl1HMAWuvFGAOtXcB/KKWewhiPBPCB5+cLwPeVUu9gBFT/BfzZc+5814peUtvkouhUJRWfbcJydCNxjm2kNFX4dG2dCmeLM53VVSnUj5zJnOxJfCcrlYyUWJmd4wefHC9n5Y5CauorSbUtI8n6d0yqcwub1RJFxqT/ZsKY72A2eQ8u9+3b1zad/OzZs92+7/jx48nNzeXuu+8mISHBL/cihBgcugt4+mImlhX4DTARI+g4CHxda30IQCl1P/AiEAus61DG0cDLAFprp1Lq64AdY72dA558WgdaP40xRmmv53e755gv14oA0VpTVu+iuKiI2s/WE1G4idgzu4h2N/t0famK5726VLY4x5Iw9UpuzE5n2fRkYodc2HouomvldU28tKOI3cVlJFjeYWLEk4SYvK15oxibmsP0yb8lLDS+09na2lpeeeUV7HY7+fn53b5nWFgYt912G7m5uVx11VUSsAohLkp3Ky0/35sF8bznGWBmN+dXAis7HvesnTMSeK5d2k+ArC7y0cAPPS9v57u8VviXy61xVDfhOPgJzv0fEHNiC3FVn+PLUnAuTOwnldVVoymMzmTGjCzmZaXy03EJMm3cz9xuzYZDp3j942JC3J8yI/yPDDEf8Jo2LvYqZmb8idihmecc11qzY8cOli5dyssvv0xtrbcBzV/Izs4mNzeXRYsWER0d7bd7EUIMThe/5XA/4ml9mdTX5RC+aWpxU3ymirN7t8DhDQx3bCWxscyna+tVGNtdY3mnOhk15mrmZE/mp1mpjIqNDHCpB6/jZXW8kF+Ao7yANNuTJFi9r84QHjaKzKkPkzpq0TmtMGfPnmXFihXY7Xb27dvn9dpWMTEx3HnnneTk5DB9+nS/3ocQYnALioBH9H+1TS6KjhdTvWc9tmMbiT29i1HuzlsLeHPKHMf6+nQ+UhMYdck13Jg9lucmjyQ0RKpvIDU1u3hr9wnWHyhipHUlMyOex6w67y5jNoUyefwPmDL+R1gtxnpFbreb9evXY7fbeeONN3A6u+8RnjNnDrm5uSxYsICwMOmCFEL4n3xiiIDQWnO2roWSQ7up/2w90cc3E115CF86JtyYOGxK5d3aFE4Pz2Z69qV8LTuNH4yMkfEbvWTviUpe3H4MmtaSGf4nwkylXtMlJ91K1tT/JTIiFYDi4mKee+45li1bRmFhYbfvkZiYyL333suSJUsYM2aMn+9ACCHOJQGP8BuXW+Moq+HU3i00H9xAbGkewxvO+HRtoymMne5xfNCQhm3itcy5dBq/zBhNVLhMG+9NlfVOXv6wiAPFHzHG9hhDw3Z6TTc0OoPsjCcYETcbp9PJqlWrsNvtvPfee7jd7i7zN5vN3HTTTeTm5nLDDTdgscgjSAjRO+RpI3qkqcVN8YkSynavw3JkE7GnPyLB1bnbw5sycywbnePZHzKZ5Kw53DhzDLelxmEySStOb3NrzebDp3lz12ckmJ4iK3wVSnUOXGwhsUyf/BvGpuZy+PARHn34Bzz//POcOdN9YDt27FhycnK45557SExMDNRtCCFElyTgEResurGFE4f2UvXpWiKPb2FoxX6SfLhOozhmSeWDxjFUJl5K1mVX8i+ZKcRHhwe8zKJrJRX1LN/2OfVVK5hmewar6ryDvFJmxqf/K+OSf8Cbb64n55455OXldZtvaGgot956K7m5uVx77bXSHSmE6FMS8Ijz0lpztrqekt1baNi3nljHNqLqT3baf8MbpymU3Wo8O/R4wibN5rrLMvjFxEQsMm28zzlb3PxzTwk7DqwmLeSPJIV6X7l6RNxcws25LPvrBlaunEJNTZe7rAAwY8YMcnNzuf3224mJGXjbdQghgpMEPMIrl1vjcJyidNf7qM83EnfqQ4a7Gny6ttIyjHz3RI5FZpCafR03zBzHwnhfwiPRW/aXVvH37XlENz/C1LCNXtOEhaZypmQuDzy4gz17FnWbX3R0NHfccQc5OTlkZmZ2m1YIIfqCBDyiTWOzi+LD+zm9612GFOcxtHwfI+l6P6P2ikLS2K4nUJt0OTOvuJo7p40mzCbVq7+pbmjm1Y8OcLLkMdJDVmKyepsuHsqhveN5/JGD1NXau81v1qxZ5OTkcMsttxAeLl2TQoj+Sz6RBrnqugYKP86j5rO1DC/NJ6K+lBQfrms2hbDPMpHPbFOImDyHL10xg++PGirjNPoprTV5n59mw+6/MdL0J5Jt3gcZ794ZybKnaqms2NNlXgkJCSxevJglS5Ywfnz3u54LIUR/IQHPIKO15syZMxzLfxd1ZDPxpz9kWEsdw3y4tsYyjF2WyZQOzST90i8xN2scN0XYAl5m0TOOqgZezluNtf43pFn2ek1z7KiJ5X9zc/Rz79s9mEwm5s2bR25uLvPmzcNqtQayyEII4XcS8AwCLS43x48c4MT2d4g6sY3Y8s8YRddrpbRXYktlT8gUGpOv5LKrZ3H72BEybXyAaHa5efuT3Rw5+iviLf9EmTt3T1ZXW3j5+Ra2bnKjvfRepqent00nT0ryZS6eEEL0TxLwBKnGpiYOfLiZmr3riT+ZT2TdCdJ9uK7FZOWwbTJHIy8hatocvnRlFpcNjQh4eYV/HSg9y5rtv2OofpoEa32n8y0uE++u1rz1aguNHZZNstls3HLLLeTk5DB79mxMJplRJ4QY+CTgCSLlZWf5bPM7WI5uZsTZncQ11/i063idNYZ9oRmcjc9m3OVfYfa0dL5iNQe8vML/ahubeW3bCzSVP0icqRi8NMZ9utvG8r81cfrkucczMjLIzc3ljjvuYNgwXzo5hRBi4JCAZwDTWnP04H6Ktq8hpjSfuIq9pGuXT9eeCk3hcMR0XOlXceWs61iYODTApRWBpLVmy/7t7DnwANGmbYR7aZQ5czaC5/5ax97dX2zaOmTIEG6//XZyc3PJysqSQedCiKAlAU8/daTwOO/+8wdEW0v4y2dJ3HDT/zI2NZlmp5NdeRup2/cBiWe2E1VXzAQf8nMpK4URkykemsXwS77ENVdkkRUqA08Hqvb148kDCZAQQoR+lWhT54C3qdnGqpfh/dV1uDynr776anJzc7n11luJiJAuy2BSXd/Cz948yrb9bq50HOK3XxtDVLg86oXUDaW9jVQUFy07O1vv3Ol9w0VfPfL0fzMq+vc0hzS3HbM6LcSfmE3K2bPYmjsv/e9NgzWaI5HTqRx5GZOvup6M8SnyDT4IeKsf3mit2L5jGCueLqOmGuLi4tqmk0+cOLGXSit604rtDu559gDudo91k4Ln753EnZfLHmaDWaDrhlJql9Y6u8cZBZAEPH7W04DnSOFxdm4f6/XDzORSDC8LR3kbmNFBszmMBousbhxsNBpnZAFuLzOu2jtxMoFnHj1LYYGGUdkwYR4kXw5madUTQnzBpKDisWt73NIzEAKewdOWNUC8+88fED3S+zd3t1lzOr7Ox5xqge53sBbBx+0K59lnw9i0RcOEu+Cy6yEyvq+LJYTop9wafv7mMf70L8G/iKgEPP1MdEhpXxdBDGRl09jEQliUCUqmkwshzu+Aw9cv0gObPBH7mSrnyL4ughjATjckG11YEuwIIXw0KXFwTFyQMTx+FsgxPOYWE00VN6NMIT0pohjAtNuJbehqXJbOK2VbnVayLz/C2NTkPiiZ6GvV9S0M/c/N5wxKbeWvcRpiYOqNuiFjeMQFG5uazBvv/cTLLC0rJ6p+wgP3PdiHpRP9gfdZfEb9WCTBzqAVFW7h+XsndTkTR4KdwUvqhkFaePzMH9PSwWjpWfPPHxJtLaGqOYkbb3pYvrmLNlI/RFeq61v4+ZvH2Lb/BFdOHsVvvpY+aD7QRPcCWTcGQguPBDx+5q+Ap9XGjRuZPXu23/ITwUXqh+iK1A3RlUDUjYEQ8MjIRiGEEEIEPQl4hBBCCBH0JOARQgghRNCTgEcIIYQQQU8CHiGEEEIEPQl4hBBCCBH0JOARQgghRNCTgEcIIYQQQU8CHiGEEEIEPQl4hBBCCBH0JOARQgghRNCTHeX6qaamJlatWsW6detwOBwsXLgQm83W18US/YTUD9EVqRuiK4O9bsjmoX7mj81Dd+3axc0334zD4Wg7lpiYyOrVq8nKyuppEcUAJ/VDdEXqhuhKoOvGQNg8VAIeP+tpwNPU1ERaWto5lVIIIYQIhMTERAoKCnrc0jMQAh4Zw9PPrFq1SoIdIYQQvcLhcPD666/3dTF6hQQ8/czRo0f7ughCCCEGkcHyuSMBTz8zZsyYvi6CEEKIQWSwfO7ILK1+ZuHChSQmJnrt1vJXX6sYuLob4yX1Y3CTuiG6cr66sWDBgj4oVe+TFp5+xmazsXr1ahITE8853jqaXh5Yg5vUD9EVqRuiK1I3DDJLy8/8MS0djIj89ddfZ926dcydO5cFCxYMmkopzk/qh+iK1A3RlUDWjYEwS0sCHj/zV8DTauPGjcyePdtv+YngIvVDdEXqhuhKIOrGQAh4pEtLCCGEEEFPAh4hhBBCBD0JeLxQSg1TSr2ulKpTShUppW7v7TKUVZbxyspvcvLYr3hl5Tcpqyzr7SKIfkzqh+iK1A3RlcFeN2QMjxdKqZcwgsEcYDrwNnCl1nrf+a71xxied977K9UV36U5pLntmNVpJWroE8y7/ts9ylsMfFI/RFekboiuBLpuDIQxPBLwdKCUigAqgKla68OeY8uBEq31j893fU8DnrLKMta+m3hOpRRCCCECweq08uUbHMTGxPYon4EQ8EiXVmfjAVdrsOPxKTClN958/Ts/lmBHCCFEr2gOaWb9O+f9Lh8UZKXlziKBqg7HqoAhXV2glPoW8C3Pr7VKqUMX++apyREzsHYTiDZHuAuP131ysfmLgc2oH3VSP0QnUjdEV85fN15yf+MOe0/rRkoPrw84CXg6qwWiOhyLAmq6ukBr/QzwTCAKo5Ta2d+bCUXfkfohuiJ1Q3RlsNYN6dLq7DBgUUqNa3fsEuC8A5aFEEII0T9JwNOB1roOWAX8WikVoZS6CvgasLxvSyaEEEKIiyUBj3f/CoQBp4GXgG/7MiU9QALSVSaChtQP0RWpG6Irg7JuyLR0IYQQQgQ9aeERQgghRNCTgEcIIYQQQU8CHiGEEEIEPQl4hBBCCBH0JODpJUopm1JqqWf39Rql1CdKqRvbnf+SUuqgUqpeKbVBKZXS7txtSqltnnMbveR9s1LqM6VUrSfd5F66LeEHPawbjyilPvdcd1ApdXcX73GPUkorpXJ7456E/wSyfsizY2DrYd14WClVrJSq9lz/sy7eI2ieHRLw9B4LUAzMAqKBXwCvKKVSlVLDMdb++QUwDNgJ/L3dteXA48BDHTP1LJD4InA/EAOsBt5SSskq2gNHT+pGHXCz57p7gCeUUle2z1wpNRT4CbJ45kAVkPohz46g0JO6sRSYqLWOAq4EbldKLWyfebA9O2Raeh9SSu0BHgRigcVa69YHUQRwFpihtT7YLn0ucKfWena7Y98BbtRaz/f8bsJ4yN2ktV7fW/ci/OtC60a7694CNmmtH2137ClgD3AbsEJrbe+FWxAB5I/6Ic+O4HQxdUMplQS8CyzXWj/c7nhQPTukhaePKKUSMHZm34exE/unrec8qz0fxbcd2pXn1fH3qX4rrOhVF1s3lFJhwEzafRtTSl0KZANPBbbUorf4sX7IsyPIXGjdUEr9WClVC5wAIoCV7c4F3bNDAp4+oJSyYjQlP++JtC94h/Z21gKzlFKzlVIhwE+BECDcj0UWvaSHdeMpjAfce568zMCTwL9rrd0BK7ToNf6sH8izI6hcTN3QWj/k+T0TY/ukKk9eQfnskICnl3majZcDTuA7nsMXvEN7K0/Fvgf4C+AAhgP7MSJ2MYD0pG4opf4X45v5bfqLfup/BfZorfMDVmjRa/xdP+TZETx6Uje04ROgAaMrDIL02SGD03qRUkphDBRLAOZprZs9p/ZhPHha00UAY/BxoJjW+jXgNc+1McAS4CP/lVwEWk/qhlLqQeBGYJbWurpdtl/C+AY/z/P7MGCGUmq61vo7iAEjQPVDnh1BwI+fKxbPeQjWZ4fWWl699MJoUt4ORHY4HofRlHgLEAr8Adje7rzZc/x+YLPnv63tzmd50sRhjMJf2df3Kq9eqxs/AT4HEr3kGQOMaPfaBnwfiO7r+5VX39cPz3l5dgzw18XUDYzenfuAoRjjti7FaOX7D8/5oHx29HkBBssLSAE00IjR1Nj6usNzfi5wEKNZcSOQ2u7axZ5r27+ea3c+D6OZshx4Gojo6/uVV6/VDQ00dbjup128z0Ygt6/vV179p37Is2Ngvy62bngCnnc9/99rgcMYY7hUF+8TFM8OmZYuhBBCiKAng5aFEEIIEfQk4BFCCCFE0JOARwghhBBBTwIeIYQQQgQ9CXiEEEIIEfQk4BFCCCFE0JOAR4ggpZRarJTSntd4L+dntzs/10/vmerJb/FFXLtRKbXRS/lm91bZlFKvKaXKPZswdjw3WynlVkp91x/lEUL0Lgl4hAh+NcBdXo7fjQ/7tQ0y/wa4MfaXauPZafxvQD7w5z4olxCihyTgESL4rQLu9Oy5A7R9gN8C/KPPStUPaa1PAd8DblVKfb3dqV8Bo4Alupd2j1ZKmZVSst+hEH4iAY8QwW85xhL0V7c7tgBjDyWvAY9S6k6l1KdKqUal1Fml1HKlVGKHNOFKqSeVUmVKqVql1FsYQYG3/GYppdYrpWqUUnVKqfeUUlMv5maUUguVUtuVUvVKqUql1KtKqeSLLVtHWusVwD+BJ5VSMUqpTIx9hH6ltT7U4X2+oZT60FOWCqXUy0qppA5p7lZKbVJKnfHc/y6l1O0d0oR6utt+qZT6hVKqCGPn63FKqWjPvRQrpZqUUqeUUu8rpcZe8B9PiEFMAh4hgl8Rxqaz7bu17gZex9hH5xxKqW9hBEkHgIXAj4HrgU1Kqch2SZ8GcoE/etIdAlZ6yW8+sN7zXncCtwNDgC1KqdEXciNKqfsxgrT9wK0YGyBO9ZRtyIWWrRv3A+HAYxg7Ue8GHulQlu8BLwGfYLSW/SvGZpwblFLh7ZKmAS9j3PdC4D1geRdjie4D5mC0Mt0EnMboXvsa8Evgy8C3PfcfdQH3I4To68285CUveQXmxRebzo4FlgAVGLsmJwItGB+esz1p5nquMQOngA0d8rrak651N+UJgAv4cYd0f/WkW9zu2BFgfYd0UcBZ4PF2xzYCG9v93lq22Z7fIzF2f17WIa9UjNaQ711o2c7z98v1pHcC0zqciwHqgCc7HB/v+dve30WeJsCCEVDuaHc81PNeRUBIh2uOAL/r6/okL3kN9Je08AgxOLwK2ICbgTuAkxitLh1NAOKBF9sf1FrnYXwYz/Icugzjw/uVDte/3P4XpdQ4YAzwolLK0voC6jEGAF97AfdwBUag1DGvExg7Qrfm5VPZzkdrbQccwBta670dTl+D0QLUsSzHPK+2+1JKTVJKvaKUKsUIhpoxWromeHnbt7XWzg7HPgK+pZT6kVIqUyklz20hLoL8wxFiENBa1wBvYHRr3Q28qL0Pvh3m+enwcu5ku/Ot43lOdUjT8fd4z8+lGB/07V83AbE+3kL7vNZ5yWtau7x8LZsvnJ5XV2XJ81KWca1lUUrFAGuBicAPMFrKZmIElKFe8vX2d78PWOb5uQs4pZT6X6WUt+uFEF2QGQBCDB4vAG9jfNH5ly7SlHt+jvBybgSw0/PfrR/MCRgtGrT7vb0yz8+fYAQqHXkLJrrSmtdiYJ+X861T7H0tW0+0luV24HMv56s9P68BkoCva61b/3Yopaxd5Ks7HdC6Gvgh8EOlVBpwG/BbjFay/76o0gsxCEnAI8TgsRajm6dSa+0tYABjcO8pYBFGqwwASqkrMWZ6Peo5tANjvZrbgIfaXb/IS36FwBSt9UP0zDaMoGas1vr5btL5Wrae2Aw0AOla65e6Sdc6eLm59YBSKh6YdzFvqrUuAP6glLoHY7C2EMJHEvAIMUhorV103bLTlkYp9UvgaaXUCmAFRgvFbzFaMp71pDuklFoJ/NozpuQjjEHQ8zrkp5VS/wa8qZQKwQi4zmK0tlwJHNda/9HH8lcrpX4A/J9SKg5YgzGIOQljbNFGrfVKX8vWE1rrcqXUj4FHlVIjMWZe1XjKMgdYo7V+DdiCMbj5aaXUrzHGIP0SI6j0aZq8Umonxt9tnyevuRhdZE/4636EGAwk4BFCnENr/YxSqh5jzMmbGNPJ3wF+qLVuP439Ps+5B4AQ4AOMLp68Dvm9o5S6FvgZYAfCMMYDbQf+foFle1opVewp2+2AFSjBaHHZfaFl6wmt9Z886+V8H2NclNlTlk3AXk+aUqXULcDDGNPpT2BMlU/BmHrui82esqd53uMo8B2t9dP+uhchBgOldacuYyGEEEKIoCKztIQQQggR9CTgEUIIIUTQk4BHCCGEEEFPAh4hhBBCBD0JeIQQQggR9CTgEUIIIUTQk4BHCCGEEEFPAh4hhBBCBD0JeIQQQggR9P4/rdFQHwBO+LwAAAAASUVORK5CYII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png;base64,iVBORw0KGgoAAAANSUhEUgAAAjwAAAGqCAYAAAAP2J5ZAAAABHNCSVQICAgIfAhkiAAAAAlwSFlzAAALEgAACxIB0t1+/AAAADl0RVh0U29mdHdhcmUAbWF0cGxvdGxpYiB2ZXJzaW9uIDMuMC4zLCBodHRwOi8vbWF0cGxvdGxpYi5vcmcvnQurowAAIABJREFUeJzsnXd4VUXawH8vJCRAIFQp0gKKYEJCCQoKGNQVFHAF15VdVkRRim1tay+wKrKKHUVQVFQWvhVFxXVRKQEUFENJKFIEAooYpaUA6fP9MSfh3pt7kxtSLkne3/PcJzkz78y8Z2bOnPdMFWMMiqIoiqIo1ZlagVZAURRFURSlolGDR1EURVGUao8aPIqiKIqiVHvU4FEURVEUpdqjBo+iKIqiKNUeNXgURVEURan2VBuDR0TGiIgRkaMi0tjDL8jxmxQg9bwillEislREDolIjoj8LCLzRWRgBaQ3RkRuLGWYc0RkjojsF5Fs5+97InJOGfS4SkTu9uIe55RT3KnGfYr6+JWuiExy5IJOIY1S530p4r5TREZURNxVEZe2oEMJciEicpeIJIpIuoikicg2p76ffQrpJovIO6cQroNTtzqWV5xlRUS6i8iHIrJPRLJE5ICILBeROypbl/JERPqKyHcicsypI90rMK1kJw0jIvki8pOILBCRLo7/SyKSKyKtfIQXEdkrIvF+pNVORKaLyE4RyRSRDBH5XkQeFpHwcr61csfbM+s8ExeXZzrVxuBxIRy4P9BKlISI1Ab+A8wBkoGxwCVY3UOBpRVQUccAfr90ReRSYD0QAzwEXAo8CEQC6x3/U+EqoIjB46TV1/lb3RhDKfK+lNwJqMFTeuYBTwAfAlcD1wKzgM7AuZWoRwfgcaCIwQMMx+pYaYhIb+BboBlwHzAI+Aew3dGnKjMbCAKGYduaHRWc3hdOOv2Ax4DzgFUicga27a8N/NVH2DignSPnExEZACQBlwEvA5dj24NFwK3ApDLeQ2XwX2w+HXBxexwoV4On1F+qVYAvgdtF5EVjzK+BVEREQowxWT68HwT+BPzJGPOhh99cEbkMyKlQBYtBRJoC84FE4GJjTKbjtVJE/gMsA+aLyDnGmEPlkaYxJg3b0Cp+UEL9qjY4HwdijMktxzg7Yl/edxpjXnLx+h/wvIicFh+DxpgNAUj2duAocJlH/Xr/dMmXU8HR/RzgKWPMsnKIT4BgY0x2MWIHjTEFbdpqEdkNxAN/M8Y8LyKbgdHAc17CjgaOAwuK0aGx4/8DcKkx5piL95ci8hxwgb/3FCiMMb8Dv1dGQtXih/2CNkB/4BjwiotfkOM3ySNMBDDXyegsYCMw3EPmLOA9YA9wAtgNzAAae8i9A/yMtVJXO7Iv+dC1DnAE+KwU9/c3rPGRCRx0dGrlIfNXYAOQAaQCm4Dxjl+8kweuv/hi0rvfkentw/88x/9+F7d44Gvgj8BmJ0+3AX/2yCdPPZIdvzjnOs5LnIOd8jnh3OP5TrlOwX4VHHbiru+h52Rsj1Gqk2/LgD4eMkXS9XHPkxy5IBe3ZOB9YCS20TkGJAD9PO7BZ97jXz0sSDsK+9WYAXzipO8Z9zsu4WKAT7H17QTwDdDfR92N5WTd3Q4McfzvdtJJc9Js7hHeAE8BDzvxnABWAt095AS4y4k72ym36UBDH/E9gH3u8oAe2J7PF7B1KwP4FfsV28VHW9ChmLKMdWSuLcfnL9kj7ycBxktc71C0znv+4rzF6fLsLXHy4BiwFDjPR5n2AFZhX5w7gQl+3OtnwA9+yHVwdL0FeB74zUnnM8+8xz4fy7B1PAP7DF/vJc4gbNuz1cnr34HFrmWM7XmaAeznZBszrgRdC+pEkXanlOX7Prandhv2g3R4MWkmA+97uNVz0n7Nub7XuY72IpfmGd5LGvc54WP9rMelaQ+vdurREUeXuUBTD9nbgDXY9vco9oN1iJd06wNTgV1Omf2K7Vlt4e2Z9VJWBvs83euE92yDBPtunlfs/fuTSVXh55JhZwH/cjKlvctD5GbwAG2xD+hmp7IPAt4C8oErXeQGAE9jX+IDnHR2AGs80n8HSAf2Yr+Q4oDzfeh6gaNPsQ+pi/w4R34+cAVwk6P7DiDMkenn6P4idujpMuAOHIME20W/HvtQ93F+5xaT5pfAgRL0+hX4wuU63nHbC9wADME2fvnAQEemE7b78jcXPXp4PGhxXuLchG00h2IbwxTgDeBtp+zuxDZAz3jo+CZwHTDQCTsf+7KNdpEpkq6P+52Ed4NnL/A9tsduKLYxPwo0Kinv8b8eFqS9Czu8eLGjdw+s4bDYJe5OTpie2Bfi145uV2CNnyygl0fdTXPy9UascbkK2/g/hzUqhjh+acB/PPLFAD9hjamrsEND24FDQBMXuSmO7HTnPu/CvvxWAbU84tvvuF/t6NMCO1z9plMPLsL20Hzl5HVLL21Bh2LKMgzb6O9x8r1FWZ4/l7rwjmeZeYnvHU4aPA2xBoPBthsFZdjQR5zRWINynVOmV2Pr3gkgxkuZ/gCMB/4A/NtJZ2AJ9fwxR+51rHEV5EOug0vZF9SRG7D1cQe296NA9iHnPi/Dtk//xD6vEzziXADkAtOccr8Ka0wNdMmv7cA+4GYnrmexRvHtxdxTc+BCR983cW93SlO++7HP6l+wUxA6FZNmMkUNnkgnrSnOdUvnfp/1kPurI/eHEsqqxHa6DO3hT9j2dbBTN9OB5R7xTePkdIxB2GfbAJe7yNTBfkgdBx516uKfsO13F2/PrFM+xkm/4JloAzTB1vX7PPQYhD9tuL8Zdbr/cDd4mmAbwbccP28Gz2zs14OnxfoVsLGYdIKwxoUpeGAc93cctz/6oeu1juwgP2RrY1/unhWtQIc7nOt7gcMlxBUPfO1nfv6Ah1HnReZbYKtH/AaXLwZH/23AKo+8+tlLfAUPWpxHnDlARxe3Kx25JR7hPwL2lJCXQdgG86Xi0vURfhLeDZ4juPT4cbL34K8l5b2/9dAl7b97iSMZL1+C2C//H4A6HnnwA/Cxl7o7wMUt2nHbDtR2cX/eKQ9XN4P9Wqzv4tbBkXvCuW6CNaDe8dDxb074Kz3i+wWo68ezUQ/bEN/l4j6GEgweR26Yk/eGk8bkdNx7E/x6/lzK4R2X60mUYPB41L9LfZSta5wLcDGmHbeG2C/sj7yU6UAXtxCnnGaVkC91gYUu+XIc+2K92aPcOzj+W3E3WAsMi7E+4q+FfQ7fABJd3C/2zFMvYR916tHZHu5vOPfm1ThzZLy9B0pbvsdxMa5LyMdkbK9IEPalH4X9KMgDerrIfY6t7655uxjbQ1erhDRKbKdLeH6Kaw8Xe8iPctwvKaFcvwQ+cXG/EY9n3EvYMXg8s871kz6enx+xw9wFbh8B20q65yo7HlscxpjD2C/T0cWsJhqMrWipziquIGf1zRdAjIg0BBCROiLykLN64wS2EV/lxOEZdy62R6M8OQc4A/vgFGKM+Rrbs3CR4/Q90FhE3heRoSLSqIzpyinK/GROjlljjMkDPgDOK8P4/w5jzG6X623O3y885LYBbZyxdaugyKXO6pJD2PLJwU5KPeVVZl5YY4w54nK9yfnbzo+wftVDFxb6o5CI1MXWjQ+AfJd4BTscMsAjyDFjzEqX64I8XuKUoat7EOC5suRz4zJ/wBiTjDWI+zpOfbAv3Pc9ws3HlstFHu6LjTEnvNzXn51VNkedcMewvTWlLk9jzCLsS3sE8ArWkLgF2OAyId/f56+yGIAdCj/qoksatufOU5fjxpjlLnJZ2GGtYuulMeaEMWY4tjfiH9h5TbHYCd2fuz5fDguMMfku4b/h5PA+ACJytojME5H92GcwB9uT4lpul2Ffcm8Uo95g4Dtgj5fnpSmln2xe2vL91pRubuhfsfeahW0XWgPXGGNcF2bMwT5PlwA4q7YuxX7E5FOOlLI9/I/H9QfYnmfXcu0lIp+JSIpLfH+gaLn+aoz5tJxu4zXsSIFrfg0DZpYUsFoaPA4vYL96/unD/wzspLAcj9+zjn9T5+/T2C+197FdtudxckVMqEecv3m8HHzxk/O3vR+yTZy/B7z4/Vrgb4xZAVyDHSJZCPwuIktEJNqPNHzp2KEEmfacvJcCUrzIpWC/cJqfoi5HPK6zi3EPwn65ICI9scZEBrbbtQ/QGzu05Fl2ZeGw64U5OdHTnzT8rYcFeKsH3miCzYdHvcR9G9Y4dn3+j7oGNicnYvrKe89781XuZ7roU0R/YyciH3Lxx5scgIgMA/4P+1X7V+w8rt7YXppTKk9jzDFjzEJjzB3GmF7Y4eY87HwDn3o7/EpRvSuaJsXo0tjDzbPswL54/corY8xWY8w0Y8zV2Bf1+9iX1xAP0WLLXkTCsD2WMdh5Wf2x5fYW1gguoCm2l7qIoevCGVijz7NOf+ASR2kobfn6+/wV8D/svfbE9gxFGGM+8pD5BPv8jXauR2Gf3Xf9iN+fdho4pfbQrVydNuEIJ8u1LbYXuQl2yOsCJ77FHvE1xQ4FlgvGmLXYeZITHKebsMZWsavZoHqu0gLAGJMhIk9je3qe9SJyCNtT8y8fUfzi/B0JvGuMebLAw3mAvSbrp3oJ2Ao+DPvVVBwFL9OWXvxaOnHZxI1ZACxw9IvD3ttiEWlzCl8KS4FLRaS3MeZ7T08ROQ87r8JztUMLL3G1wL4oK34WvjtXYx+EEcaYwhVvzsqGoz5DVS7+1sMC/K1jR7FfY6/io+Es569HX+Ve0NC51uMtBQLO13lTbD64qeclvpHAj8aYMS7hgylHo8MY862IfIntSYBSPH9eyHR0rGPcV/KU9qXsyuFidDnsxb1cMMZkisiz2CHIc3HvyfZV9hud//tiP476Oz0nQGHZu3IQaCIidYsxeg5h59f83Yf/9mJvpCilLV9/n7/C+I0xxdWRgrz9D/A3p+2+DvjeGLPVj/iXAH8QkV7GmHUlyJa2PXQrVxGpgzWqC57pwdh5dX82xvzsIlfPI56D2OG88mQGMFNEzsQaPB84IzvFUp17eMB2fe0HnvTitxg7T2GLMSbBy6/gK70eRZeH31AWpZzG7zlgqIhc7U1GRP7gVJztWEt7pIf/BdhGZIWX+DOMMZ9hu/hacbKBzcKOz/vDm1hr/iURcbP+nesXsY3Fmx7h2opIHxfZ2tiep7UuL9jS6FEW6mG/1gsbKWcjK3+GmsobX/fsbz0sVdzO8NIq7Ff1em9xl/F+PLlCROoXXDgbiPXBruAAO7yVhUc9xs5nC8JLPfZCPWyD7cp1OD16pUFEGngZLiyor2dz8ku+1M+fC3udv4WNvTPU7LlMuKCM/XkmVgBDRKSBS5wNsB9P/uRhiYhIGx9eXZy/nr0cf3LtLRSRC7ETTAvKvuAF6PmS/aNHPF9ih1xvKka9xY4e+3w8L+nFhPVGWcq3PJmDzafJ2PbAn94dsO3vQWC66/NXgIjUcxmeLW17+GeP62uwNkNx5doZO4fLlS+Blk4PbWnIxvczMQ87d+/fWP1f9yfCatvDA3ZoQUT+ifdelMeAtdh9ZaZjJ5g1xjZOHY0xBZvELQauF5FN2IlSIyiffQ2exr6M/k/sTqqLsAZEG6wlPgI7Efa4iDyGtWbfx3Yrn4ldtrsTO4sd5z5bAMuxvQJtsKu0Nhq7xwHYyYW3iMi12Ama6cYYr19ExpiDIvIX7PDYGhF5AbuipQN2dU0X7JJMzy/zFOeeHsf26EzEjhFPdJHZiv2Sm4j9gso0xmyi/FmMXb31joi87ejxKOXYvVoKfOW9v/WwpLj7i8hQbDf8QWcOzd3Y5eFfiMhs7IuqGbZ7vbYx5oFyvL8T2H0/nsUOU0zGrhJ6Aey8OhF5HnhQRI5hu9a7Yj9Gvsau3CuJxcBVTl38DOiFreOn0lt3DrBcRN7D9mb+hv04uAmb97c4euf58/z54H/YlWBvOM9DCHYZcYaH3A6sIXejiBzGGkDbfby8n8CurlkqIv/Cvrzux758fA3fl5bXRaQFdmn2ZqxB2dvRfRdF55E1AD4WkZnYYeunsXlT8NJeja0Lrzr5UB94BPuiLtxc1RizXEQ+xO6D1BbbexyMHcL6rzEmHlufrsVu3vcC1mCpj22P+htjPI2oYilj+ZYbxpjVIrIT27bmYF/o/oQ77Hw0f4rdDPYVbJkFY6dfTMBOdF9C6dvDSEduviP7FLDCGLPU8V+Crbfvit3vpxX2ud+He2fK+9gJ7/OcUZfvsHVmEPCiMWYb3tmKNe4XYz++fzHG/OLc9wnnvXkXsMkYs9qf/Cr1zO7T9YfLKi0P9yBsg+I2O9/xa4O1kPdzcl+Qr7CbQhXINHMK/Ijzm4t9+A0wxkXuHbysPCpBZ8F2ES934s7BTvabR9G9Ugr2icjCduu67ROBHVf/wrmHLOzY7mygtYtMS+yLJt3RP94PHbs6af3ikkdz8bKknZN75lzJyX14tuOx1wm2gZrn3LPBj314PMJ3cORu8nCfRNFVVLdzcg+l77GTAeNx3wenSLo+8sJb/Ml4XyHluRrEZ977WQ+LpO3i14WTe60Y3Ff1dMXW39+c8vgZ2zheUVLdxcsqCbw8Z871U9ilxz9jh3JW4d8+PK/ifR8eb6szamENpF+ce12BXZaf7HHPBTp2KKYsG2GNzZWOHjnY+rgcuxmop3yxz59LXXjHw62fU++OY9uhv+GxSsuRG4/dRyTXtS76iPN8/NyHx8czWuxzj30RzXHKKd2554IVbC1c5Do4uhbsw/O7c5//BSI84rwYu13DCSeuO/Cyig3bXj/s5FXBMPjnwDkuMo2xhs8eR+Y3p77dWcJ9ed2PrZTlW+y+OGWUf8TRb6G/YVzCtnfKp2Cfmwyn3j2Ay/NF6drDEU49OsrJ3pRmHun+GbuQIRM7VD0S7/U7DDu1ZC8nn/0FwBm+nllsT9E6J25v7+++jvut/uaTOAEVpcyIPfMlyBjTL9C6KJWHiBjs7rWPBFoXpfJwhi33ADcbYzyHtpUqitgzBZdj9wBaEmB1fCIiT2HncrU2dqViiVTrIS1FURRFUaoPItIDOyT9d+yeUn4ZO6AGj6IoiqIoVYeF2PmqX2APGPUbHdJSFEVRFKXaU92XpSuKoiiKoqjBoyiKoihK9UcNHkWpgYhInIiYYn5lPYstoDj3MKmc4hrjkTfHRCRZRBaKPdvrlNpREekuIpNEpLKPp1CUGolOWlaUms0d2P04PCntjrU1gWuw+wyFYHd3HYLdT2qciAwzxZ8B5Y3u2EmX71OBx0IoimJRg0dRajY/GJfT7ZVi2WiM+dHl+j0R+QB7cOUz2E3dFEU5TdEhLUVRfCIi74nIURFp7+LWSkR+d172BW6XicjnInJARI6LyGYRucc5m8o1vmQReV9ErhOR7SJyQkRWicjZIlJfRGaKyCERSRGR58TlgEmXYbirReQdETkiImkiMldESjyQU0RiRORTJ9wJEflGRPqXJX+MMR9iT7u+WVwOTRSRySKyXkRSReSgiCwT9zPmxnDy2IKdLsNlHRz/20RkjYgcdvL/WxHxPKVcUZRSoAaPotRsaolIkMfP1Ui5BXvm0b9FpLYzX+V97BECN7vIdcQecXAjdqhnDvbogKe8pDnAifd+4HqgE/Ah9siSdOz29LOwZ4GN8xL+ReyW8n/BHkNwJXabep+ISE/smU5NHL2vxh4hsEREehUX1g8+xw5zxbq4nYk9/uAq7Lb5v2HPS4t2/P/LyUONr8Fuk9+XkwdzdsAeN3IN9uyoBOAzEbm8jLoqSo1Fh7QUpWbzhRe3LTgnfBtj0kXkr9gz0h7DntNzETDQGFN4aKcxpvC0YhER7NlGdYB7ReQhY0y+S/xhwGBjTKoj3xJ4CVhrjLnXkfnK6dG4BnjNUz9jzA3O/4udAzffF5FLzMmDDT15Fnuo4cXGmGwn3S+wZ749ijVMTpV9zt9WBQ7GmMITvx0DcjE2X8cCfzfG/C4iuxwRz6EyXPIBx8hcij3AcQL2UFJFUUqJGjyKUrO5FXtauytuk2+NMWudE6WfxDko1BizylVGRFphe3QGA61xb1vOwJ7iXsCaAmPHoeC0ZE/jaxv2xGdP/uNx/QH2ZO6+WMPADRGpizXSpgD5rsNk2EM4R3lJozSI87dwF1cRuRTb+xSN7VUqYI9fEdpep8nYg4qbu6SxvYy6KkqNRQ0eRanZ7DDGJPgh92/gCexL/VVXD6cH4lOsoTMJa6icwPaaPAyEesR1xOM6uxh3z7AAKa4XxphsETmCHUbyRhOgNrYn51FvAiJSy6MXqjS0df4ecOLqiR3m+gLbo3MAyMMOUXm7H09d2mINt63YidD7sKeoPwF0PUUdFaXGowaPoijF4hg0c7BLshsArwMjXEQ6YeevXGeMed8l3LAKUqmFh351gMbAfh/yR4F8rKH2rjeBMhg7YOcsZQLrnOursQbKCGNMjouejR1dSmIwEA782Rjzs0v4er6DKIpSEmrwKIpSEg8C/bCTjZsDn4jIeGPMTMe/4EXs+nIPpuxDRb74M/CWy/U12AUYa7wJG2OOicgqIAZYX0bjxg0RGYGdNP2SMea441wP26PjOsR1MXbvHtchrSznb12PaL3lZ2fgQqzRqSjKKaAGj6LUbLqKSIYX902OoXA+dphqsjFmDYCIvAY8LyIrjTE/AD8Ae4GnRCQP+6K+qwJ1jhSRt4H52Im8TwEripmwDHbF10rgCxGZjR1magb0BGobYx7wI93uItIMOxm7HTAUa2x9hTUKC1gM3Am84+jZGTuU5tkDtdX5e6uIzMHmWxJ2XlEu8K6IPIedDD0ZO7SlK2sV5RRRg0dRajYv+3DvLSLbsXN3VmMn/BZwD7a3Z56InG+MyRKRq4Dp2CGjw9gemH3AGxWg89+xvSr/h52bswi7Y7RPjDHrRaQ3dmfjl7FDRr8D67FDdP5QsO9QJnaZ+XrsEvoFxpjC3hxjzBcicgfWyLoauxJsNPCIh06JYo+/GIddKl8LiDDGbBGRUcA/sXOjdgEPYIe64vzUVVEUD8TlOVUURTltEZE4YDnwB2PMkgCroyhKFUO7RxVFURRFqfaowaMoiqIoSrVHh7QURVEURan2aA+PoiiKoijVHjV4FEVRFEWp9qjBoyiKoihKtUcNHkVRFEVRqj1q8CiKoiiKUu1Rg0dRFEVRlGqPGjyKoiiKolR71OBRFEVRFKXaowaPoiiKoijVHjV4FEVRFEWp9qjBoyiKoihKtSco0ApUN5o1a2Y6dOhQbvEdO3aM+vXrl1t8SvVC64fiC60bii8qom6sW7fuoDGmeblGWs6owVPOdOjQgYSEhHKLLz4+nri4uHKLT6leaP1QfKF1Q/EkLy+Lfb98RNLmJURHXUq71iOoXTukXOIWkb3lElEFogaPoiiKolRzDh1Zx/I1wziReQCAr79/i7qhrRjYdxFNG/cKsHaVg87hURRFUZRqTF5elpuxU8CJzAMsXzOMvLysAGlWuajBoyiKoijVmH2/fFTE2CngROYB9v2ysJI1Cgw6pFWJGGPIy8vDGON3GBEhJyenArVSThURoXbt2ohIoFVRFEXxSfqxXcX6Z5TgX11Qg6eSyMzMJDc3l+DgYGrV8r9jLTo6ugK1UspCXl4emZmZBAUFERoaGmh1FEVRvFK/brti/cPqd6okTQKLGjyVQH5+Pvn5+YSFhZU6bFBQEMHBwRWglVIehISEcPz4cfLz80tlyCqKolQWaek7fPrVDW1Fu9bDK1GbwKEtdCWQl5enRks1JigoiLy8vECroSiKUoSjaVvYuvMZr34Fq7TKa2n66Y728ChKGdE5PIqinI7kmzzWrBtLvjk5DzQ4KJzQoKHEdBtKu9bDa4yxA9rDc1qwcOFCRIRt27YVuiUnJxMVFQXYDcSGDh1aKbqMGTOGBQsWePWbNm0aXbp0ISoqipiYGN59991Sx//xxx+zdetWr36TJk1i2rRppY5TURRFKcr2XdM5eOQ7N7e+Pd+gUb2biGg7skYZO6AGz2nBvHnz6NevH/Pnzw+0Kj55/fXX+eqrr1i7di2bN29m5cqVpVptVkBxBk95ocNLiqLUdNKP7WHDlofc3Nq2uop2Z/4pQBoFHjV4AkxGRgbffPMNs2fP9svgOXz4MFdddRXR0dH06dOHpKQkALp168bRo0cxxtC0adPC3pfrrruOJUuWkJeXxz/+8Q969+5NdHQ0M2fOBOxS+dtuu41zzz2XIUOG8Ntvv3lNd8qUKbz22ms0bNgQgPDwcK6//noAli5dSo8ePejWrRs33ngjWVl2E6sHHniAc889l+joaO69915Wr17Np59+yj/+8Q+6d+/Orl2+l0LGxcVx//33c95559G5c2dWrVoFWGPm3nvvpVu3bkRHR/PKK68A9kiPf/7zn/Tr148PPviAXbt2MXjwYHr16kX//v0Le88WLVrE+eefT48ePbj00ktJSUkBYMWKFXTv3p3u3bvTo0cP0tPTAXj22WcL8+zxxx8vsXwURVECjTGG7zaMJy/veKFbcHA453V/tUYPwescngDz8ccfM3jwYDp37kyTJk1Yv349PXv29Cn/+OOP06NHDz7++GOWLVvG6NGj2bhxIxdeeCHffPMN7du3p2PHjqxatYrRo0fz7bffMmPGDGbPnk14eDjff/89WVlZXHjhhVx22WVs2LCB7du3s2nTJlJSUjj33HO58cYb3dJMT08nPT2dTp2KLl3MzMxkzJgxLF26lM6dOzN69GhmzJjB6NGjWbhwIdu2bUNEOHr0KI0aNeLKK69k6NCh/OlPJX9l5ObmsnbtWj7//HMmT57MkiVLmDVrFnv27GHDhg0EBQVx+PDhQvnQ0FC+/vprAC655BJef/11zj77bL777jtuueUWli1bRr9+/fj2228REd58802eeeYZnnvuOaZNm8arr77KhRdeSEZGBqGhoXz55Zfs3LmTtWvXYozhyiuvZOXKlQwYMMDf4lUURal0du97lwO/feXm1ivqWerVbR0gjU4P1OAJMPPmzePOO+8EYOTIkcybN69Yg+frr7/mww8/BODiiy/m0KFDpKam0r9/f1auXEn79u2ZOHEis2bNYv/+/TRp0oSwsDC+/PJLkpKSCufnpKamsnNSYfqWAAAgAElEQVTnTlauXMlf/vIXateuTevWrbn44ouLpGmM8flVsH37diIiIujcuTMA119/Pa+++iq33XYboaGh3HTTTQwZMuSU5iCNGDECgF69epGcnAzAkiVLmDBhAkFBtuo2adKkUP7aa68FbK/Z6tWrueaaawr9Cnqdfv75Z6699loOHDhAdnY2ERERAFx44YXcfffdjBo1ihEjRtCmTRu+/PJLvvzyS3r06FEY786dO9XgURTltOVEZgoJSXe5ubVoFsdZHW4KkEanD2rwBJBDhw6xbNkyNm/ejIiQl5eHiPDMM96XEAJe582ICAMGDODVV19l3759PPXUUyxcuJAFCxbQv3//wnCvvPIKgwYNcgv7+eefl9jF2bBhQ+rXr8/u3bvp2LFjifqAXaq9du1ali5dyvz585k+fTrLli0rNh1PQkLshLratWuTm5tbmJ4vfevXrw/YfY8aNWrExo0bi8jcfvvt3H333Vx55ZXEx8czadIkwA6/DRkyhM8//5w+ffqwZMkSjDE8+OCDjB8/vlR6K4qiBIrvE28nO+dI4XXtWqH06flGjR7KKkDn8ASQBQsWMHr0aPbu3UtycjI//fQTERERhcMy3hgwYABz584F7OqtZs2a0bBhQ9q2bcvBgwfZuXMnHTt2pF+/fkybNq3Q4Bk0aBAzZswoPKZix44dHDt2jAEDBjB//nzy8vI4cOAAy5cv95rugw8+yK233kpaWhoAaWlpzJo1iy5dupCcnMyPP/4IwHvvvcdFF11ERkYGqampXHHFFbz44ouFxkeDBg0K58ecCpdddhmvv/56oQHkOqRVQMOGDYmIiOCDDz4ArJGUmJgI2J6tM888E4A5c+YUhtm1axfdunXj/vvvJzY2lm3btjFo0CDeeustMjIyANi/f7/POU6KoiiB5qdfPmHv/g/c3GLO/ScNw84KkEanF2rwBJB58+YxfLj7DpdXX301//73v32GmTRpEgkJCURHR/PAAw+4vbTPP//8wqGl/v37s3//fvr16wfATTfdxLnnnkvPnj2Jiopi/Pjx5ObmMnz4cM4++2y6devGxIkTueiii7ymO3HiRAYOHEjv3r2Jiorioosuol69eoSGhvL2229zzTXX0K1bN2rVqsWECRNIT09n6NChREdHc9FFF/HCCy8Adtju2WefpUePHsVOWvbFTTfdRLt27YiOjiYmJsZnXs2dO5fZs2cTExNDZGQkn3zySWH+XXPNNfTv359mzZoVyr/44ouFy+3r1q3L5ZdfzmWXXcZf//pX+vbtS7du3fjTn/5UJmNNURSlosjOSeW7jbe4uTVp1IuuZ93lI0TNQ05labHim9jYWJOQkODmVtCrciq7Laenp9OgQYNy0U2pGMpSvmUlPj6euLi4Sk9XOf3RulGz+Hb9eHYmzyq8FgniioEJNGkUU0S2IuqGiKwzxsSWa6TljPbwKIqiKEoV5tff492MHYDIzvd5NXZqMmrwKIqiKEoVJTfvBN+uv9nNrWHYOUR3eTRAGp2+qMGjKIqiKFWUpB8mkX7sRze3Pj3foHbt0ABpdPqiBo+iKIqiVEEOHVnH1h3u5w927ngLLZr1D5BGpzdq8CiKoihKFSM/P4c168diyC90q1e3DT0inw6gVqc3avAoiqIoShVjy85pHElNdHM7v/vr1AluGCCNTn/U4FEURVGUKkRq+naSfpjs5tahzV9o02pIgDSqGqjBoyiKoihVBGPy+Xb9TeTnZxW6hdRpSu+YlwKoVdVADR6lQjh8+DDDhw+nfv36tG/f3ueOyMYY7r//fpo2bUrTpk257777Cs/nSk1NZdCgQTRq1IhRo0aRl5dXGO7mm29m4cKFlXIviqIopws79szkt0Puxw/FRr9EaEjzAGlUdVCDp4aRlZPPvLW/8uR/9zBv7a9k5eSXHOgUuPXWW6lTpw4pKSnMnTuXiRMnsmXLliJys2bN4uOPPyYxMZGkpCQ+++wzZs6cCcDMmTPp0aMHKSkpJCcnFxo4a9as4cCBA0WO5VAURanOHDv+Mxs23+/m1rrF5US0/WuANKpa6GnpNYh1e9MYNj2JA6nZhW6twn9k0W3R9GpffhPdjh07xocffsjmzZsJCwujX79+XHnllbz33ntMnTrVTXbOnDncc889tGnTBoB77rmHN954gwkTJrBnzx6uuuoqQkJC6N+/P7t37yYvL4+77rqr8ABVRVGUmoAxhu82TiAn9+R5fkFBYfTp8bqehO4navBUcWTcsjKFP5CaTexTCSULOphZF5cos2PHDmrXrl14kClATEwMK1asKCK7ZcsWYmJi3OQKeoKioqJYsmQJAwYMYNWqVTz00EO8/PLLXH755XTq1MlvnRVFUao6yT/PZ/+v/3Vz6xk5lfr12gVIo6qHDmkp5U5GRgbh4eFubuHh4V5PGveUDQ8PJyMjA2MMY8eOJTU1lfPPP5/+/fsTExPDe++9x5133snEiRMZMGAAjzzySIXfj6IoSiDJzDrI94l3uLk1b3ohnTtODJBGVZNKNXhEJEREZovIXhFJF5ENInK549dBRIyIZLj8HvUI+5aIpInIryJydwlp3eXIpTrhQlz8OojIchE5LiLbRORSf8MqJRMWFkZaWpqbW1pamtdT3z1l09LSCAsLQ0QIDQ1l1qxZJCUlMXXqVO666y6mTJnC3LlzycvLY8WKFXz33XcsXry4wu9JURQlUCQk3UVW9sHC61q16tC355uIaJ9Faajs3AoCfgIuAsKBR4H/iEgHF5lGxpgw5/eEi/sk4GygPTAQuE9EBntLREQGAQ8AlwAdgI6A66YF84ANQFPgYWCBiDT3M6xSAp07dyY3N5edO3cWuiUmJhIZGVlENjIyksTExBLlFi9ejDGGwYMHs2nTJmJjYxERYmNjSUpKqpgbURRFCTD7f/0fe356380tustjhDfoEiCNqi6VOofHGHMMa7gU8JmI7AF6AetKCD4auMEYcwQ4IiJvAGMAb5/31wOzjTFbAETkCWAu8ICIdAZ6ApcZY04AH4rIncDVwOvFhS39HVc8/sypAbs6K+Kh1W4TlgtoFV6HPVMuICS4fOzf+vXrM2LECB577DHefPNNNm7cyCeffMLq1auLyI4ePZrnn3+eK664AhHhueee4/bbb3eTyczM5IEHHmDRokUAREREEB8fz5gxY/jmm2+44447isSrKIpS1cnJSefbDePd3BqHRxPZ+b4AaVS1CWh/mIi0ADoDruuV94rIzyLytog0c+QaA60B1320E4GiXQGWSC+yLUSkqeO32xiT7uEf6UfYKktIcC0W3RZNq/A6bu6twuuw6LbocjN2Cnjttdc4ceIEZ5xxBn/5y1+YMWMGkZGRrFq1irCwsEK58ePHM2zYMLp160ZUVBRDhgxh/Hj3B3zKlCmMGjWKtm3bFoY5ePAgzZs3p02bNro8XVGUasmGLQ9x/MRPhddCLfr2nE2tWsEB1KrqIgWbvFV6wiLBwP+AXcaY8SISBnQBNmKHml4FGhhjBolIW2AfUNcYk+mE/wPwhjGmg5e4dwG3GmMWu6SVDUQA/R2/Pi7yTwFnGmPGFBfWGJPs417GAeMAWrRo0Wv+/Pme/kRHRxMUVPoOtby8PGrXrl3qcL7Iys1n0aYj7DmURUTTEIZ1a0xIkI4Dl4Xc3FySkpIIxLOUkZHhZkAqSgFaN6o2WTmb+C3978DJdqVB6J9pVK/sE5Urom4MHDhwnTEmtlwjLWcCsixd7Eyr97CGxG0AxpgMoGB9dIqI3AYcEJGGQIbj3hDIdPm/6LIfS4bjj4ssjrynn2dcxYX1ijFmFjALIDY21sTFxbn55+TkABAcXHqrPD093etk31OlAXDDgPAS5RT/ycnJ4YILLjil8i0r8fHxeNY3RQGtG1WZvLxMPls2EVdjJ6x+R4Ze8jZBQfXKHH9NrRuV/mkvdoek2UAL4GpjTI4P0YKSFmfezgEgxsU/BvehMFe2eJFNMcYccvw6ikgDD/8tfoRVFEVRlApl07anSEvf5ubWp8cb5WLs1GQCMZYxA+gKDHMmDQMgIueLyDkiUsuZL/MyEG+MSXVE3gUeEZHGItIFuBl4xyW8EZE4F9mxInKuM//nkQJZY8wO7LDZ4yISKiLDgWjgw5LCKoqiKEpFciQ1ic073HekP6v9WFqd4d8CFcU3lb0PT3tgPNAd+NVlv51R2OXfi7FDR5uBLOAvLsEfB3YBe4EVwLMu82zaYIeiNgE47s8Ayx35vU74AkYCscARYCrwJ2PM736GVRRFUZRyJz8/lzXrxmJMbqFb3dBW9Oo2LYBaVR8qe1n6XqC4Qz/mFRM2C7jR+XkSB0x3HXYyxjwPPO8jrmQnjK+0fIZVFEVRlIpg266XOHTU/aif82JepU6dRgHSqHpRLc7SMsa8X7KUoiiKopyepGfsYuPWR93c2rW+mnZn6rYb5YWuR1YURVGUAGKM4dsN48jLK5zWSp3gRpzXfXoAtap+qMGjKIqiKAFk1963+fX3ZW5uvbo9T93QlgHSqHqiBo+iKIqiBIjjJw6QsMn9LOyWZ1xKp/ZjAqNQNUYNHqXcycrKYuzYsbRv354GDRrQo0cP/ve///mUf+GFF2jZsiXh4eHceOONZGVlAXYH45EjR9KoUSMuv/xy0tNP7v341FNP8cILL1T4vSiKolQk3yfeRk5OauF17dr16NNjJnbLOqU8UYOnhpGVlcW8efN48sknmTdvXqFxUZ7k5ubStm1bVqxYQWpqKk888QR//vOfSU5OLiL7xRdfMHXqVJYuXUpycjK7d+/m8cftLgAfffQRIsLBgwdp2LAhM2fOBGDPnj0sWrSoyCGjiqIoVYl9+z9i3y8fubl1P/cJGtTvGCCNqjfVYpWW4h/r1q1j2LBhHDhwoNCtVatWLFq0iF69epVbOvXr12fSpEmF10OHDiUiIoJ169bRoUMHN9k5c+YwduxYIiPt2a2PPvooo0aNYurUqezZs4e4uDiCgoIYOHAgSUlJANxxxx1MmzbtlM4mUxRFOR3Iyj7C2o23urk1bXweXc76e4A0qv5oD08VR0T8/sXGxroZOwAHDhwgNjbW7zhOhZSUFHbs2FFo1LiyZcsWYmJOnuQRExNDSkoKhw4dIioqimXLlpGdnc3y5cuJjIxk4cKFNGvWjH79+p2SLoqiKKcD6zbdy4msXwuvRYLo2/NNakn5HRatuKMGj1Kh5OTkMGrUKK6//nq6dOlSxD8jI4Pw8JOHmRb8n56ezhVXXEFERASxsbGEh4czcuRIJk+ezL/+9S8efvhhBgwYwC233EJ2dnal3Y+iKEpZOfDbUnbtfcvNLeqcB2kc3i1AGtUM1OBRKoz8/Hyuu+466tSpw/Tp3veTCAsLIy0trfC64P8GDRogIkydOpWkpCRmzZrF1KlTmTBhAgkJCSQkJLBixQqys7N56623vMatKIpyupGTe4xvN4xzcwtv0JVu5zwcII1qDmrwKBWCMYaxY8eSkpLChx9+SHBwsFe5yMhIEhMTC68TExNp0aIFTZs2dZPbvHkzq1evZty4cWzatIlevXohIvTu3btwbo+iKMrpTuLWx8g4ttvFRejbcza1a4cETKeagho8VRxjjF+/zMxMWrVq5TWOVq1akZmZ6Vc8/jJx4kR++OEHFi1aRN26dX3KjR49mtmzZ7N161aOHDnCk08+yZgxY4rc46233spLL71ErVq1iIiI4OuvvyY7O5sVK1bQsaOuaFAU5fTn4OHv2fbji25u53S6jeZN+wZIo5pFiQaPiNQRkZEi8o6IbBORNBHJFpEDIhIvIpNF5NzKUFY5dUJCQli0aFERo6dglVZISPl9Xezdu5eZM2eyceNGWrZsSVhYGGFhYcydO5d9+/YRFhbGvn37ABg8eDD33XcfAwcOpH379rRv357Jkye7xff2228TFRVFbGwsACNGjKB169Y0b96cQ4cOMX78+HLTXVEUpSLIy89mzfqxGPIL3erXbUePyCkB1KpmIb6+2kWkHvAP4DagMfADsAH4HTgBNAEigN6O/9fAQ8aYbype7dOX2NhYk5DgftptTk4OgM9hneJIT0+nQYMG5aIb2H14Fi5cyK5du+jUqRPDhw8vV2OnJlKW8i0r8fHxxMXFVXq6yumP1o3Ti6RtT5LocTjoxRf8jzNbDq50XSqibojIOmNMbLlGWs4Ut5HJLuBX4DHgP8aYQ74EReRC4G/AFyJyjzFmZvmqqZQXISEhjBw5MtBqKIqi1BhS035g07Yn3Nw6trsuIMZOTaY4g2eiMeZjfyJxenW+EZFJQIdy0EtRFEVRqjzG5LNm/U3k55/cPiMkpDmx3fRonMrGp8Hjr7HjESYFSCmTRoqiKIpSTdi++zV+P7zaza139MuEhDT1EUKpKHxOWhaRW0QkqjKVURRFUZTqQsbxvWzY8qCbW5uWw+jQ5toAaVSzKW5IazpgROQwdkLySmAFsMGUZn2yoiiKotQwjDF8t2ECubkZhW7BQQ04r/trehJ6gCjO4IkCLgL6O78/AgZIF5HVWONnJfC9MSa3ohVVFEVRlKrCnp/m8kvKYje3nlHPUL9emwBppBQ3h2crsBWYASAiHbEG0ACsATQYawCdEJFvjTGXVry6iqIoinJ6k5n1OwlJd7q5ndFsAGdHjPMRQqkM/N5p2Riz2xjztjHmBmPMWcB5wCKgLjCwohRUFEVRlKrE94l/Jyv75E4utWqF0LfHG4jo4QaBpLghLTdEpAO2d6fg1wlIB74AVlWAboqiKIpSpfj5wGck/zzPzS2m6yQaNugcII2UAopbpdVFRMaJyPsisg/YDTwNNABeBnoCjY0xVxhjnq4cdZWqxM6dOwkNDeVvf/ubV39jDPfffz9NmzaladOm3HfffYXndaWmpjJo0CAaNWrEqFGjyMvLKwx38803s3Dhwkq5B0VRFH/Jzknju40T3dwah3fn3LPvCZBGiivF9a9tBZ4DsoBHgbOMMWcaY641xkw3xiTqaq2qR1ZOHvNW7eDJBd8zb9UOsnLySg50itx666307t3bp/+sWbP4+OOPSUxMJCkpic8++4yZM+0m3TNnzqRHjx6kpKSQnJxcaOCsWbOGAwcOMHz48ArTW1EU5VTYsPkBjp/4ufBapDZ9e86mVq3KP3ZGKUpxQ1rbgXOA4UALoKWIrAQSjDE5laGcUr6s2/Ubw57+jANHjhe6tWpcj0UPDqVXpzPKNa358+fTqFEjLrjgAn788UevMnPmzOGee+6hTRu7auGee+7hjTfeYMKECezZs4errrqKkJAQ+vfvz+7du8nLy+Ouu+5i7ty55aqroihKWUk5uIode2a4uZ179r00bdwzQBopnhS3SquriDTj5Jyda4GngGwRWYudt7MKWG2MyfAVj1KxyNXTyxT+wJHjxN73H7/lzYe3lSiTlpbGY489xtKlS5k9e7ZPuS1bthATE1N4HRMTw5YtWwCIiopiyZIlDBgwgFWrVvHQQw/x8ssvc/nll9OpUye/9VUURalo8vIy+Xb9TW5uDcLOJrrr4wHSSPFGsVPGjTEHjTEfGWPuNMb0xJ6Qfg3wLXAJ8ClwRES+r3hVlarCo48+ytixY2nbtm2xchkZGYSHhxdeh4eHk5GRgTGGsWPHkpqayvnnn0///v2JiYnhvffe484772TixIkMGDCARx55pKJvRVEUpUSSfvgnaRk73Nz69niDoNp1A6SR4g2/V2kBGGPSgP+KyE/AfuAIdj8e7bNTANi4cSNLlixhw4YNJcqGhYWRlpZWeJ2WlkZYWBgiQmhoKLNmzSr0u+aaa5gyZQpz584lLy+PFStWcNlll7F48WIGD9YThxVFCQyHj25ky85n3NzOjhhPi+YXBUgjxRclGjwiUhvoxcmhrQuBRoAAvwILsLsuKwrx8fEkJyfTrl07wPbi5OXlsXXrVtavX+8mGxkZSWJiIueddx4AiYmJREZGFolz8eLFGGMYPHgwEydOJDY2FhEhNjaWpKQkNXgURQkI+fm5rFk/FmNOLv6oG9qanlH/CqBWii98Gjwi8gjWwOkL1MMaOPuA/2KPlFhpjNnhK7xSOfgzpwbs6qyIiXPcJiwX0KpxPfbMuJ6Q4Npl1mfcuHGMHDmy8HratGkkJyczY8aMIrKjR4/m+eef54orrkBEeO6557j99tvdZDIzM3nggQdYtGgRABEREcTHxzNmzBi++eYb7rjjjjLrrCiKcir88OPzHD7q/iF3fvcZ1AkO9xFCCSTFzeH5J9AB+D9gDBBhjOlgjBltjHlTjZ2qRUhwbRY9OJRWjeu5uRes0ioPYwegXr16tGzZsvAXFhZGaGgozZs3Z9WqVYSFhRXKjh8/nmHDhtGtWzeioqIYMmQI48ePd4tvypQpjBo1qnA+0Pjx4zl48CDNmzenTZs2ujxdUZSAkJaxk8St7pOS27e5lratrwyQRkpJiK+tdESkpTHm10rWp8oTGxtrEhIS3Nxycuwq/uDg0u/FkJ6eToMGDcpFN7A9PQu/28WuX9Po1LIhw8/vVG7GTk2lLOVbVuLj44mLi6v0dJXTH60bFYcx+Xy16mJSDp6czVGnThOuvPQH6oaW7xYfFUFF1A0RWWeMiS3XSMuZ4palq7FTDQkJrs3IfrrFuaIoyqmyM/lNN2MHILbbC1XC2KnJFDeH591SxGOMMdeXgz6KoiiKctpy/MR+1m/6h5tbqzMuo2O76wKkkeIvxa3S+huQARzETlguDj1iQlEURanWGGP4buOt5OSe3E4jqHZ9+vSYiUhJr0kl0BRn8CQD7YHvgXeBBcaYY5WhlKIoiqKcbuzbv4CfD3zi5tY9cgph9TsERiGlVPhcpWWM6QjEYU9JfxH4VUTeFZFLRU1ZRVEUpQaRlXWItYnu24A0a9KHczrdGiCNlNJS0tESq4wxNwMtgZuBpsD/gJ9EZKqInFMJOiqKoihKQEnYdA+ZWb8VXteSYPr2fJNaoqtcqwrFGjwFGGOyjDHzjTFDgDbA+8A9wNMVqZyiKIqiBJpfUr5k9745bm7dujxCo4ZFd4ZXTl/8PktLREKAPwLXAYOAFGBxBemlKIqiKAEnJzeDbze4b4jaqGEUkec8ECCNlFPFn7O0BmCNnGsc+YXAEGCJ8bVroaIoiqJUAzZueYRjx5NdXIQ+Pd+kdq06gVJJOUV8DmmJyJMisgdYCkQAfwdaGGOuM8Z8pcaOUhLz58+na9eu1K9fn06dOrFq1Sqvci+88AItW7YkPDycG2+8kaysLAByc3MZOXIkjRo14vLLLyc9Pb0wzFNPPcULL7xQKfehKErN5PfD37Jt18tubl3PupPmTc4PkEZKWShuDs9DQGPsfJ3VQCfgfhH5p5ff5MpQVik7OXn5fLf7IJ8l7ue73QfJycuvkHS++uor7r//ft5++23S09NZuXIlHTt2LCL3xRdfMHXqVJYuXUpycjK7d+/m8cft+TQfffQRIsLBgwdp2LAhM2fOBGDPnj0sWrSoyEGjiqIo5UVeXhZr1o3FdZu5sHoRxJz7ROCUKiMmN4vj6z+l8Y5FHF//KSY3K9AqVSolDWk1BPzZQdkAj5copQSUvYeO8crS7aSeyCl0C0/Yx+2XnEP7pvXLNa3HH3+cxx57jD59+gBw5plnepWbM2cOY8eOJTLSTv579NFHGTVqFFOnTmXPnj3ExcURFBTEwIEDSUpKAuCOO+5g2rRpBAX5PQVNURSlVGze/jSp6Vvd3Pr0nEVwUPm2lZVF9k+bOPjWOPLTfqMpcHj7x9RadAbNbpxFnbbdAq1epVDcWVp+reBSAsvNc74rU/jUEzk8+dlmv+XfuL7krty8vDwSEhK48sorOeuss8jMzOSqq67i2WefpW7dum6yW7Zs4Y9//GPhdUxMDCkpKRw6dIioqCjeffddbrjhBpYvX86AAQNYuHAhzZo1o1+/fv7fpKIoSik4mraFzdunuLl1ajeGVmdcGiCNyobJzSo0dlzJT/uNg2+No9XD8UhQSIC0qzzUqFHKnZSUFHJycliwYAGrVq1i48aNbNiwgSeffLKIbEZGBuHh4YXXBf+np6dzxRVXEBERQWxsLOHh4YwcOZLJkyfzr3/9i4cffpgBAwZwyy23kJ2dXWn3pihK9Sbf5LFm3Vjyzcme8NCQFvSKfi6AWpWNE0lfFDF2CshP+40Tm76sZI0Cgxo8SrlT0Itz++2306pVK5o1a8bdd9/N559/XkQ2LCyMtLST59IU/N+gQQNEhKlTp5KUlMSsWbOYOnUqEyZMICEhgYSEBFasWEF2djZvvfVW5dyYoijVnu27pnPwiHvP+XndpxNSp0mANCo7WfsSi/XPPbSvkjQJLMWt0tooIsP9PUZCRNqIyMsicl8xMiEiMltE9opIuohsEJHLXfwvEZFtInJcRJaLSHuPsG+JSJqI/Coid5egz12OXKoTLsTFr4MT/3EnvUv9DauUTOPGjWnTpo1fh+lFRkaSmHjyYUxMTKRFixY0bdrUTW7z5s2sXr2acePGsWnTJnr16oWI0Lt378K5PYqiKGUh/dgeNmx5yM2tbauraNf66gBpVHay9yVxfO0HxcoENW1XSdoEluJmfb4HvAG8KiL/B6wCEoHfgSzsCq6OwHnAMOAiYAkwvYT0fnJk9wFXAP8RkW7Yk9k/Am4CFgFPAP8H9HHCTgLOxh5o2hJYLiJbjTFFNj8UkUHAA8DFwC/YvYMmO24A84A1TvpXAAtE5GxjzO9+hD2t8GdODdjVWQ9+uNFtwnIB4XWDefrq7gTXLr8OvxtuuIFXXnmFwYMHExwczIsvvsjQoUOLyI0ePZoxY8YwatQoWrVqxZNPPsmYMWPcZIwx3Hrrrbz00kvUqlWLiIgIpk+fTnZ2NitWrKBnz57lpreiKDUTYwzfbRhPXt7xQrfg4HDO6/5qlT0JPXP71xx6ZyIm+7hPmVoNz12R5CgAACAASURBVKBut8sqUavAUdzhoc9hl6I/h91ZeQGwAzgCHAf2A19jj5f4HbjEGDPYGLOjmDiPGWMmGWOSjTH5xpjPgD1AL2AEsMUY84ExJhNr4MSISBcn+GjgCWPMEWPMD1hjbIyPpK4HZhtjthhjjmCNpzEAItIZ6Ak8bow5YYz5ENgEXF1S2KpMcO1a3H7JOYTXDXZzD68bzO2XnFOuxg7Y1Va9e/emc+fOdO3alR49evDwww+zb98+wsLC2LfPdqEOHjyY++67j4EDB9K+fXvat2/P5Mnuuxy8/fbbREVFERsbC8CIESNo3bo1zZs359ChQ4wfP75I+oqiKKVh9753OfDbV25uvaKmUa9u6wBpVDaOr/+Ug7NvKtHYaXbjrBoxYRlA/N0/UETaAn2B1kAocAjYBqw1xpzSYn4RaQHsBboDE4E6xpiJLv6bscvdlwGHgZbGmBTH709Yo6XIejoRSQSmGGP+z7luhjXKmgEDHL+uLvLTAWOMub24sMaYQyXdU2xsrElISHBzy8mxvSrBwcHeghRLeno6DRo0KHU4X+Tk5bNh3xF+T8+keYNQerRrXO7GTk2jLOVbVuLj44mLi6v0dJXTH60b/nMiM4VPv+pKds6RQrcWzQfyh35Lq2TvTvrKt0n9pOgikbC4mwk+M5IfE1Zwdu+LqNvtsnIzdkRknTEmtlwiqyD83sjEGPMTdjiqXBCRYGAuMMcYs01EwrCGhSupQAMgzOXa088bYV5kcYkr1UM+FSjYKKa4sF4NHhEZB4wDaNGiBfHx8Z7+REdHn9K+MXl5eW47DJcHXZvVoWszuy165vFjZJZr7DWP3NxckpKSCMTm4xkZGUXqm6KA1o3ScDBjkpuxI9RBsseyYsWKAGp1ChhD020f0fjHogtEfo8cyY8N+kAaZLSO40hqGHy9JgBKBo6A7NwmIrWwc4Sygdsc5wzsRoeuNATSHb+C60wPP294xlXwf7oXP8+4igvrFWPMLGAW2B4ez6+q06mHRyl/cnJyuOCCC7SHRzmt0LrhHz/98gk/fetu2PSIeorIzqMCpNGpYfJyOfLBQxz3NHZqB9Nk5DO06XlloVNNrRuVPpbhrPqaDbQArjamcLODLUCMi1x97Byigrk0B1z9nf+3+EhmixfZFGdIagvQUUQaePhv8SOsoiiKUk3Izknlu423uLk1adSLrmfdGSCNTo387BMcemcix7//0M1d6tSj2dg3qOdi7NRkAjF5YwbQFRhmjDnh4r4QiBKRq0UkFHgMSDLGbHP83wUeEZHGzkTmm4F3CgKLiBGROBfZsSJyrog0Bh4pkHUmVW8EHheRUBEZDkQDH5YUVlEURak+rN90Hycyfym8Fgmib8/Z1KpVdY6tyT9+lIOvX0fm1mVu7rXqN6H5xLmEntM/QJqdflSqwePsqzMeO0n5VxHJcH6jjDG/Y1dKPYVdCXb+/7N35/FRF/fjx1+zu9nc90EIIZCEIxBuI4ciR22r9fjVg7ZabeVQ1EpFa6lHrYrg11Zra5WKolWsWrUVW7UeVVAQlPsm3CEHISHkzm6yu9ljfn/sJuST3YQN2RyQeT4ePMzO55qFNXln5j3zBm5ocfmjQB7uJOd1wNNNS9KFEKm4p6L2AnjanwK+8pxfiLbW1w1Ajuc5vwdmeZ7vz7WKoijKOe5k+VqOFKzQtGUP+w1xMWPbuKL3cVSXcGrZT2gs3Klp18elkvjLf2JMG9NDPeudujWMlVIWAm2mvEspVwNZbRyzAXM9f1qbASxrOe0kpfwT8Kc27lXguaatfrR5raIoinJuczgtbNpxm6YtKmI4Y7J+10M96jh72VEqXroFZ+1JTXtQ/ywSbnsVfXS/HupZ7+VXwCOE+J6U8oszn9kzpJRv9nQfFEVRlHPDngOPYao/qmmbMuEV9PqQHupRx9gKdlD5t9twNdRo2o0ZE0mY+xK60NbrchTwf0rrf0KIo0KIRUKIxC7tkaIoiqJ0kcrq7ew//EdN27CMX5CUMLWHetQxlv1fUfHiz7yCndDRl5E4f6UKdtrhb8DzHWAr7l2Hjwsh/iGEmN513VIURVGUwHK57GzcMQ+Jq7ktLDSV8dlP9mCv/Fe/dRWVr92OtGt3TwuffANxP38eEdQ3dkw+W34FPFLKtVLKG3Fvzvc73Am/XwkhDgghFnpWMylKs4KCAq644gpiY2NJTk5mwYIFOBwOn+f+4x//YNCgQYSHh3PNNddQVVXVfOyee+4hNjaWKVOmcOLEieb2t956i4ULF3b5+1AU5fyRe+SPVNdqK4dPGvcixqDePSoipcT05UtUv/MbcDk1xyK/fzcxs5YidPoe6t25o0OrtKSUlVLKp6WUw4DvARW4k3tPCCFWeoqAKr2Y0yU5WmFlR3E9RyusOF1dszvwL37xC5KSkigtLWXXrl2sW7eOF154weu83Nxcbr/9dt544w3KysoICwvjF79w74uxZcsWtm/fzsmTJ5k6dSpPPun+Lay2tpY//vGPPP74413Sd0VRzj+1pkPsOaCt0zd44E9J7X9lD/XIP9LlovbD/6P246e0B4Qg5vrHib5s4TlZ/qInnNUqLSHEFbiXl08GTgEf4C4wepMQ4m4p5fLAdVEJlHKznc8O1tFgbzGcG1TP5VlRJEYEdpfg/Px8FixYQEhICMnJyVx++eXk5nrvE/nWW29x9dVXM23aNACWLFnCiBEjMJlM5OfnM3XqVIKDg7n00kt57rnnAPjtb3/LokWLiI6ODmifFUU5P0npYtOOW3G5Tpd9DDbGc+GYZ3uwV2cmHY1UvXM/lp0fag/ojcTd9CfCxv6gZzp2jvI74BFCJAPzgFuBQcB64GZglZTSIYTQA3/BvWGgCni6yUsbW5cf65gGu4v399ac+USP26f4l7O+cOFC3nnnHWbMmEF1dTWffvopS5Ys8TovNzeXiy66qPl1ZmYmRqORw4cPk52dzfPPP4/FYmHNmjVkZ2ezbds2Dh06xLJly/zus6Iofdvh/Jc4VblB03bh2OcICe69a3BctnoqV96F7fB6TbsIiSB+zouEDJnSQz07d/k1pSWEWIV7A77fAJ8Ao6WU06WU70opHQBSSifwD9wlI5Q+bvr06eTm5hIVFUVqaio5OTlcc801XueZzWavkZro6GhMJhOjRo3i+uuvZ/LkyRQVFXH//fezcOFCnnvuOZ577jmmTZvGTTfdRE2N/wGboih9S31DMTv33a9pG9DvCgan3thDPTozp7mS8uU3ewU7usgEEn/xtgp2zpK/OTxDgXuAAVLKu6SUbdWw2gvMDEjPlHOWy+Xisssu47rrrqO+vp6Kigqqq6u5//77vc6NiIigrq5O01ZXV9dcMPXee+9l9+7dvPvuu7z77rtccskluFwuVqxYwZo1axgxYgS///3vu+V9KYpybpFSsnnXHdgdp2s/GwwRTBq/vNfmvTiqiil//sfYj+/RtBsSBpH0y39hHDCyh3p27vM34LkKeEVKaW59QAhhEEKkAUgpTVLKdV5XK31KVVUVx48fZ8GCBQQHBxMfH8+cOXP45JNPvM7Nzs5m9+7TqyaOHTuGzWZj2LBhmvPKysp46aWXeOSRR9i3bx9jxowhKCiICy+8kD179rS+raIoCgXF73Di5MeatgnZvyc8LK2HetS+xpKDnHr+RzgqCjTtQamjSFzwTwzxvbPf5wp/c3jygSnAFh/Hxnra1Zq4HuBvTo3TJfnHjipNwnKTsCAdP50Qh14XmN94EhISSE9PZ/ny5fz617/GbDbz+uuvM3asd42am266iSlTprB+/XomTJjAI488wnXXXdc8wtPkV7/6FYsXLyYsLIz09HS2bt2K2Wxm7dq1ZGRkBKTfiqKcP6y2CrbuvlvTlhh/McMy7uyhHrXPlreFilfnI60mTXvw0IuIn70cXUhED/Xs/OHvCE97PwmDAO+fokqvotcJLs+KIixI+08eFqTj8qyogAU7Td5//30+++wzEhMTGTJkCAaDgT//+c+Aexpr/Xr33HR2djYvvvgiN910E0lJSZhMJq/l61999RU1NTVce+21AEycOJErr7ySgQMH8tVXX/HAAw8EtO+Kopz7tu25F1tjRfNrnc7IlAmvIES31sz2i2Xv/yhfcYtXsBM67koSbn1FBTsBIqT0vQ+LECIGiPO8PIq7kvnuVqeFAguAq6SUA7uqk+eSnJwcuW3bNk2b3W4HICio40u/TSaT12hHZzhdkvwqG3VWJ1EhetLjggMe7PQ1nfn37ay1a9cyY8aMbn+u0vv15c/GiZOf8uW3V2jaxo1cyuis3/ZQj9pm3vg2NaseAakdN4iY+nOif/g7hC7wAVpXfDaEENullDkBvWmAtTeltRB4FJCeP++1cZ7wnKecA/Q6wZCEc6NAnqIoSkfZ7SY27bxd0xYbPYbsYb/poR75JqXEtHoZdZ957wUUdcWvifzOHb02sfpc1V7A8x+gAHdA8yqwFMhrdY4N2C+lVFmjiqIoSo/bmfsQDZbjza8FOqZM+Bs6XfePwLZFupzU/Ptx6r99U3tA6Ij90ROET/pxz3TsPNdmwCOl3I1nCksIIYGPpZQVbZ2vKIqiKD3pVOW3HDr2V03biKG/Ij6298y0SIeNqrfuw7LnU+0BQzDxP3uO0FHf7ZmO9QF+rdKSUr7e1R1RFEVRlLPldFrZuGMe7gwMt8jwTMaOWNz2Rd3MZTVR+dod2I5u0rSL0CgS5r5McEbvCczOR20GPEKIL4FfSCkPer5uj5RSXhrYrimKoiiKf/YefII600FN2+QJL2MwhPVQj7ScdeVUvDwXe8l+Tbs+OpmE214lqP/wHupZ39HeCE/LbCkdLcPm9s9VFEVRlG5TXbuHfYe1O64PGXwryYm9Y+N/R0UB5Svm4Kws0rQbEjNIuP11DLEpPdSzvqW9HJ6ZLb6e0S29URRFUZQOcLkcbNw+D09ZRwBCQ/pzwaine7BXpzUW76Pi5bm4zJWadmPaOOLnvYw+Iq6NKwOvaVuSSn0CRyusfW5bEr+rpSuKoihKb3Mw7y9U1mj3Pps49q8YjTE91KPTrIe/oXLlnUhbvaY9JGs6cT9fhi64+6bbys12PjtY595t39CPNUdMhAXVc3lWFIkRvWcFW1fyt1r6/UKI59s49pwQYlFgu6UoiqIo7TOZ89i1/3eatrQBs0gbcG0P9ei0hl0fU/HKPK9gJ+yCa4if+1K3BjtOlzwd7LTso93FZwfrcLray1g5f/i7heMcoK29dnZ5jisKAMuWLSMnJ4fg4GBmz56tObZmzRqysrIICwtj5syZFBYWtnmfgoICZs6cSVhYGFlZWaxevVpzn/T0dPr378+7777b3F5TU8OECRMwmUy+bqkoynlCSsmmnfNxOi3NbcagWCaO9fm7ebcyr3+dqjcXgtOuaY+YcRuxNzyN0HfviMqeEovPOorgDnryq2zd2p+e4m/AkwYcaePYMWBQYLqjdDXpsNGw40PqvlhGw44PkY7Af9BTUlJ4+OGHmTt3rqa9oqKC6667jiVLllBVVUVOTg4/+clP2rzPjTfeyPjx46msrOSJJ55g1qxZlJeXA3DPPffw0Ucf8dlnn3HnnXfidDoBePDBB3nggQcCWo5DUZTeJ6/wNU6WaxcQXzD6GUJDknuoR+4grPbTZ6j5z+PQqmxT9NUPEnP1A11SKqItDpdkS1E9W4/Xt3tendXZTT3qWf7m8DQAA9o4lop7x2Wll2s8vpeKV+fjqjvV3Kb7KImEuSswDhwdsOdcd911AGzbto3i4uLm9vfff5/s7Gx+9KMfAfDYY4+RkJDAwYMHycrK0tzj8OHD7Nixg88//5zQ0FCuv/56nn32WVatWsUdd9xBfX09o0aNAsBoNFJZWUlBQQH5+fksX748YO9FUZTep8FSyra9v9K0JSd9l8xBs3umQ4B0Oqh+73c0bPmn9oDOQOwNfyD8gmu6tT+ldXa+zjNR40cwExWi74Ye9Tx/A571wCIhxHtSyubgRggRDNznOa70gOL7Mjt1vavuFKee9f9/xNRnWlcX8V9ubi5jx45tfh0eHk5mZia5ubleAU9ubi4ZGRmakZqxY8eSm5sLQFJSErt3u2vZ6nQ6YmNjueaaa1i5cuVZ909RlHPD1t0LsNtrm1/r9WFMHv9Sj9WeknYrlW8sxJq7WtMujKHE3/JXQrKmd1tfGp0uthTWk1tm9ev8sCAd6XHBXdyr3sHfgOcx4FvgsBDiTeAE7hGfm4F4YHZXdE45v5jNZhITEzVt0dHRPvNtzGYz0dHRXueeOHECgBdffJGFCxdisVh44403WL58OZdeeilWq5XLLruMxsZGHnvsMaZP775vNIqidL2iE+9TVPK+pm3cyKVEhmf0SH9cDbVUvDqfxnztSjFdWCzxt75C8KBx3daXomob64+ZMTd65+uEGARSgs15eqotLEjH5VlRfWZpur+lJXYLIWYCfwTux5374wI2ANd76m4pSrsiIiKoq6vTtNXV1fnMtznTuePGjWPt2rUAlJaWct9997Fx40amT5/Os88+S0pKCtOmTaOwsFBVHFaU84StsZotu+7StMXHTiRryN090h9n7UnKV8zBcfKwpl0fm0LC/NcJSuqeIMxid/FtgZmjFb6zS7KSQpg8KByDTpBfZWP3gaOMHTFE7cPTFinlFmCaECIUiAWqpZSWM1ymKM2ys7N5/fXTZdnq6+vJy8sjOzvb57nHjh3DZDI1Bzm7d+/mpz/9qde59957L0uXLiU0NJS9e/eSk5OD0WjEbrdTXl5OUlJS170pRVG6zfa9v8ZiO9n8WieC3JXQRffnoNjL8qh4eTbO6hJNuyF5GInzX0Mf3fXJ01JK8iptfJNvxurwXloeFaxjWmYkA6KNzW1DEkIodlYwJGFUl/evt+nwxoOeIEcFOr2Evzk10mGj9IkZmoTlJrqoJPr/di3CEJh5XIfDgcPhwOl04nQ6sVqtGAwGrr32WhYtWsSqVau48sorefzxxxkzZoxX/g7AsGHDGDduHIsXL2bp0qV8+umn7Nmzh1WrVmnO++KLL7BarVx11VUApKen8+WXXzJw4EBsNhvx8fEBeU+KovSs0lNryCt8VdM2aviDxEZ3/w9uW+EuKl+5FVdDtabdmJ5DwtwV6MKi27gycMw2J+vzzRRVN3odE8CYlFAuSA0nSN93RnDOxO+ARwhhBH4ADAdCWh2WUsolgeyYEljCEEzC3BXeq7Si3Ku0AhXsACxdupTFi09XKH7zzTd59NFHeeyxx1i1ahULFizg5ptvZtKkSbzzzjvN591xxx2AOz8H4J133mH27NnExsaSlpbGe++9p8kBstlsLFq0iA8++KC57fnnn2fevHnYbDZeeOEF9Pq+sfpAUc5nDkcDm3bO17RFR45g1PCHur0v1oPrqHz9LmSj9vf+kOzvEv+zvyCCWv94DCwpJfvLrGwuqsfu9B7ViQvTMyMzss/sntwRQsoz77AohEjBna8zGHcR0aaQsfliKaX6yQLk5OTIbdu0yWt2u3vzqaCgjn8AW07pBIJ02LDs/RxHZRGG+DRCR38/oMFOX9SZf9/OWrt2LTNmzOj25yq93/n02di+99fsP/JMixbB5dO/ITF+Srf2o37bv6l+9wFwOTTt4ZN+TMz1SxD6rq3WVGNxsC7PzEmT3euYTsAFqWGMTQk7Y15OV3w2hBDbpZQ5Ab1pgPn7r/M0UA5MA4qASZ7Xc4GfAN/vkt4pAScMwYSNv7qnu6EoiuKXiqqtHDjyZ01bVuYvuz3YMa19hdqPnvRqj/zuXURdfm+XLo5wuiR7Si1sP16Pj0EdkiMNTMuMJDZUlcdsj79/O5cAvwaasrNcUsoC4BEhhB54Dvhh4LunKIqi9FVOVyMbd8xDcnqZdXjYIMZlP9FtfZAuF7Uf/wHz2le0B4Qg5ppHiJj68y59frnZzro8M5UNDq9jQTrBxEHhZPcLUatR/eBvwBMPlEgpXUKIetyrtJp8CSwIeM8URVGUPi338FPU1O3VtE0e/xJBhohueb502ql+9wEatv9He0AfRNxPnyFs3JVd9myHU7K9uJ7dJRZ8JZ4MjDFySUYEkcEqm8Rf/gY8xUCC5+s83FNYTVtKTgT829JRURRFUfxQW3eAvQe1a2Ey0n5GSr/LuuX5LlsDVX9fgPXgOk27CA4nfvZyQoZd3GXPLqlt5OtjZmp9lIUIMQguGhzBkIRgNarTQf4GPF8B04H/AC8BfxVCjAPswGWeNkVRFEXpNCldbNxxKy7X6SXXwcGJ5Iz+cztXBY7TXEXl326jsWiXpl0XEU/Cba9iTO2apfA2h4vNRfUcaKMsxJD4YC5KjyA0qPsKkJ5P/A14HgbiAKSUy4UQBtzJymHAU8DjXdM9RVEUpa85dOwFyqu+1bRNHPs8wcFdv6+Wo+oEFStm4yg/pmnXx6eROP81DAmDu+S5BVU2NuSbqfdRFiLcqOOSjAgGxaoVtZ3hb2mJCqCixevngee7qlOKoihK32RuKGRn7oOattTkqxk04Mdd/mx76SEqXp6Ls/akpj0oZSQJt72KPiqxjSvPnsXu4pt8M3mVvstCjOwXwqS0cIwGNarTWR1ew+bZk2cAcEJKWXKm8xVFURTFH1JKNu+8A4fD3NwWZIhi4rgXujxfxXZsGxWv3oa0aGv4BQ+ZQvyc5ehCArcfGrjf65EKG98WmLH5KAsRHaJnWmYEKVFGH1crZ6MjOy3/HFgMpLVoKwJ+J6V8swv6piiKovQh+cffoqTsM03bhFFPER6W2qXPtexbTeUbd4NDO8oSOuYHxN30TMA3ZzXZnKw/ZuJ4jfcGggIY6ykLYVBlIQLKrzEyIcQCYCVwBLgN+H+e/x4FXhdC3NX21Upfs2zZMnJycggODmb27NnN7QUFBQghiIiIaP6zZEnbFUkKCgqYOXMmYWFhZGVlsXr16uZja9asIT09nf79+/Puu+82t9fU1DBhwgRMJlOXvDdFUbqG1VbOtj33aNqSEqYxNP22Ln1u/eZ/UrnyTq9gJ/zinxH3s78ENNiRUrKv1MI/d1X5DHYSwg1cNyaGSYMiVLDTBfwd4bkPWCmlnNuq/VUhxErcmxL+NZAdU7qG02mjqOR9TPV5RIZnkpZyHXp9YH97SUlJ4eGHH+Z///sfFot3ndmamhoMhjN/9G688UamTJnCJ598wieffMKsWbM4cuQIiYmJ3HPPPXz00Uc4nU5mzpzJrFmz0Ov1PPjggzzwwAMBLcehKErX27p7IbbGyubXOl0wU8a/jBBdk7sipcS0Zjl1nz7jdSzq8nuJ/O5dAZ1Gq25wsO6YiTKT9waCegE5A8MZkxKKTi017zL+BjzJwDttHPsH0PXZZEqnVVZv56uNV2Oxlja3hYb0Z+aUj4iPvSBgz7nuuusA2LZtG8XFxWd1j8OHD7Njxw4+//xzQkNDuf7663n22WdZtWoVd9xxB/X19Ywa5V4aajQaqayspKCggPz8fJYvXx6w96IoStcrLv0vBcVva9rGjlhMVOSwLnmedLmo/WAJ5g1/1x4QOmJmLSFi8g0Be5bTJdld0sD24gZcPnYQ7B8ZxLTMCGJUWYgu5+/f8F4gs41jQ4F9gemO0lFvvN+53wYs1lI++cr/em8/u+7MxWbPZNCgQQgh+N73vsfTTz9NQkKC1zm5ublkZGRoRmrGjh1Lbm4uAElJSezevRsAnU5HbGws11xzDStXrux0/xRF6T6N9jo277pT0xYXPZ6RQ+/rkudJh42qtxdh2fWx9oDBSPzNfyF0dOBKQ54y21mXZ6KqwXsDwSC9YPKgcEYkqbIQ3cXfscKFwANCiB95amchhNALIX4MLALu7qoOKuePhIQEtm7dSmFhIdu3b8dkMnHTTTf5PNdsNhMdHa1pi46Obs7NefHFF1m4cCHz58/njTfeYPny5Vx66aVYrVYuu+wyZs6cybp163zdWlGUXmTnvgdosJweCRZCz5QL/oZOF/gRD5fVTMUrt3kFOyIkksT5rwcs2LE7JRsLzPxnb43PYGdQrJEfj41lZL9QFex0I38/Uf8EonBPazmFENW462npATPwzxb/aFJKOSjQHVXOfREREeTkuEeT+vXrx7Jly+jfvz91dXVERUV5nVtXp10eWldX1zziM27cONauXQtAaWkp9913Hxs3bmT69Ok8++yzpKSkMG3aNAoLC9U3FEXppcoq1nM4XzsFPXLor4mLGR/wZzlNFVS8Mhd7ca6mXReVRMJtr2FMyQrIc07UNvJ1nok6m/cGgiEGwcXpEWTGq7IQPcHfgGcN+Kxfpihnrel/eCm9P1rZ2dkcO3YMk8nUHOTs3r2bn/70p17n3nvvvSxdupTQ0FD27t1LTk4ORqMRu91OeXk5SUlJXftGFEXpMKfTyqYdt2raIiOGMmbEowF/lqOyyL17ckWhpt2QmE7C/JUY4jq/7N3mcLGpsJ6Dp3yXhRiaEMxFgyMIUWUheoy/Oy3PDtQDPUvcZwOjgbeb7i2EGAzkA/UtTv+DlHKJ53gwsByYBTQAT0kp/9TOc+4F7gdCgVXAnVJKW4tnvQZMAoqABVLK1f5c29v4m1PjdNr49//SNQnLTUJD+nPtZfkBW63lcDhwOBw4nU6cTidWqxWDwcD27duJiYlh6NChVFdXc/fddzNjxgyvqSuAYcOGMW7cOBYvXszSpUv59NNP2bNnD6tWrdKc98UXX2C1WrnqqqsASE9P58svv2TgwIHYbDbi47t+K3pFUTpuz4HHqTMf1rRNmfAKBn1oQJ/TeGI/FS/PwWWq0LQHDRxDwq2voI/o/PeI/Ep3WYgGu/eoToRRxyUZkaTFqg0Ee1pPpIWXAEtxFx319cmOkVJ6r9uDx3AnSA/CvWrsKyHEfinlZ61PFEJcBjwAfMfzvH/j3jTxAc8pbwMbgSs8f94TQgyVUpb7ce05Sa8PZuaU90RkIgAAIABJREFUj9pcpRXIpelLly5l8eLFza/ffPNNHn30UYYPH85DDz3EqVOniIqK4nvf+x5vv316ZcYdd9wBuPNzAN555x1mz55NbGwsaWlpvPfeeyQmnt7a3WazsWjRIj744IPmtueff5558+Zhs9l44YUX0Ov1AXtfiqIERlXNLnKPPKVpG5p+O/0SpgX0OdajG6l89Q6kzaxpDx5+CfG3/BVdcHin7t/Q6OKbfBPHqhp9Hs9ODmFiWjhGvRrV6Q2Er+mENk8WYiwwHAhpfUxK+XfvK9q911Ig1ccIT5CvgEcIcQKYI6X83PN6CTBUSum1flAI8Q+gQEr5kOf1pcBbUspkIcQw3KvOEqSUJs/x9Z7jL7Z3rT/vKycnR27btk3TZre7N5gKCgry5xYaLad0AsG9D8+/MdfnERGeSVrKtQHfh6ev6cy/b2etXbuWGTNmdPtzld6vt342XC4Hn66dRFXNjua2sJABXP29XIxB3qO9Z6th96dUvfUrcGqDkbAJPyT2J79HGM5+xEVKyeFyGxsLzNic3j9DY0L1TM+MJDmy+78n+KMrPhtCiO1SSv+X/PYAv0Z4hBAxwMfA5KYmz39b/kt3KOBpR6EQQgJfAIuklBVCiFggBdjd4rzdwDVt3CMb+KDVuf2EEPGeY8eagp0Wx7PPdK2UspJznF4fTPrAwO0xoSiK0hEHjv5JE+wATBy/PKDBjvnbt6h5/1Fo9Qt9xLS5RF/9IEJ39iMudVZ3WYjiWu+dknUCxqWEMT41DINOJSX3Nv5Oaf0fEA9MA9YD1wK1wFxgChCIn6AVwIXALs+z/gq8hXvqK8JzTm2L82uBtoY+Inyci+f81seajg/w41qfAY8QYj4wH9yrj5pWD7U4zpgxY/zaXbg1p9OpyiT0cg6Hgz179vhMvu5qZrPZ6/OmKNA7Pxt2ZzFltb/TtIUaZ5J3KJK8Q2s7/wApiTv8AXGHP/I6VDHiRxyNugi+/vrsbg1U6+Op0Cchfez+HOKy0M9xgvpjNjYcO6tHdDmnhOMNeirrXRR8vJ6BYU76UgULf38CX4Y7j2WT53WxlHI7sFYIsRz3Pj0/70xHpJRmoGkuqMyT3FwqhIjCvfQd3EvjrS2+bisSMHuO0+JcPOe3Ptb6Xu1d21bfVwArwD2l1XqosDdNaSmBZ7fbueiii9SUltKr9LbPhpQuvlj/HSSnp5iMxjiu/O47hIZ0fiWldDmpWfUI9a2DHZ2e2B8/SeqF15/1vasaHKzLM1Fu9k4vNejcZSFG909AJ9J8XN07FFbW8/yaQ9Ra7IARLBAdGsQvLx3OoPjO5TKdK/wd1+uPexrIiTvgaPkT+H3gykB3jNPTZUJKWQ2UAmNbHB8L5Hpd5Zbr49wyz5RULpAhhIhsdTzXj2sVRVGUs3Ck4BXKKrSbgV445tnABDt2G5V/X0D9Jm0FJBEUQvyclwg/y2DH6ZJsO17Pqj3VnPIR7KREBTFrbBxjU8J6dQ0su9PVItg5rdZi5/k1h7A7vVeXnY/8DXhOAjGerwtxT2M1GdKRBwohDEKIENybFuqFECGetklCiOFCCJ0n1+Y5YK2UsmlK6e/Aw0KIWCFEFu5q7Stb3FcKIWa0OHeeEGKkJ//n4aZzpZSHcU+bPep59rXAGNzLz9u9VlF86YmpLEU5lzRYTrBj7yJNW0rSZaQPvLnT93ZZ6ihfMRvr3s817bqwGBLueIPQkTPP6r5lJjur9lT7rIFl1AumZ0Rw1chookN690pQl0vywc5ir2CnSa3Fzs6i6m7uVc/wd0prA+4g57/AG7iDhcGAA7gF+LADz3wYaLmz1M24p8sO4c4VSgLqcCct39jivEdx78NTCFhw79HzGYAQIhX3VNReACnlZ0KIp4CvOL2XTstn3oA7iKnGvQ/PLClluZ/Xdpher8dqtfbIlIfS9RwOByEhXgsXFUXB/QvB5l13YXec3jndoA9n0oSXOr3bsLO2jIqX52IvPahp18f0J2H+SoL6dej3ccBdFmJLUT37Tlp8Hh8ca2RqRgThxt4d6Jyqs/LN0XK+zSunpsF3sNOk3OR7s8Tzjb8Bz2Lcq6QAnsadVPwTIAx3sPNLfx8opXwM9546vrzdRjuejf/mev60NgNY1nLaybMpoc+NCaWUBZ5r2npWm9eeDZ1Oh06nw2w2ExQUhBDC7//RHQ5Hcw6Q0ntIKZFSYrfbMRgM6Dqx6kNRzmdFJ96juPQDTdu47P8jIqxzFYjs5flUrJiNs6pY027oN5SE+a9hiOnf4Xser2nk62MmzD7KQoQGCaamR5IeZ+y1ZSFsDic7Cqv45mg5h076v9glMbJv/MLm707LeUCe52s7cJ/nT68gpXyzp/twJiEhIUgpcblcuFz+z5fu2bOHiy66qAt7ppwNIQR6vR6jsfd+81OUnmazVbJl9wJNW2LcFIZn3tWp+zYW7aHilXm46qs07cbBE0iY9zK6sJg2rvTNanexsdDM4XLfG+oPTwxh8qDwXlkWQkpJQUU9G46WszW/Eovdu1hpe6JDgxifFttFvetd2g14hBCjgWopZXEbx1OBWCnl3q7o3Pmm6YdkR3b/lVKqqTBFUc5J2/beh9V2qvm1Tmdk8oRX0Imznw6yHlpP5cpfIBsbNO0hI79D3M+eQ2f0vzSFlJJjVY18k2/CYvfOxYsM1jEtI5LUmN5XFsJktbMpr4JvjpZzosb39FuTYIOOrOQo8srNmG2nk6+bVmkF9ZGdoNsMeIQQ1wDv4t5s0GfAAyQAm4UQ10opP+mC/imKoijnoJKyzzlW9LqmbfTw3xITNfKs79mw40Oq3l4ELu2KqbALZxH7oycQev/3OqtvdLLhmJmCat9lIUb3D+XCgeEE9aKNalwuSW5JLRuOnmL38RqcrbOpW8lMjODioYlcODiekCA9dqeLnUXVbNlzgIljRjA+LbbPBDvQ/gjPHNzFPXe2dYKUcpcQ4i3cK6ZUwKMoiqJgd5jZtPN2TVtM1Ciyh599SULT169R+8FSr/bIS+8k6gf3+T21LKXk4CkrmwrrafRRFiLWUxaiXy8qC9GRBOTIEAMXZSZy8ZBE+sdoR7uC9DompsfTUOhgYnrfK6zcXsAzCfBnovW/uHdFVhRFURR25T5MfUNB82uBjikT/oZe1/GpISkldZ/8EdOXL3odi/7hw0ROm+P3vWotTr4+ZqKkzndZiPEDwhg/IAx9LygL0ZSAvOFIOYfL2k9A1gkYPSCGqUMTGZUag0EtovCpvYAnDijz4x6nPOcqiqIofVx51SYO5j2nacsaspCEuIkdvpd0Oqj+10M0bF2lPaAPIu6Gpwib8P/8uo9LSvaWWthaVI+PQR2SIgxMz4wkLqzj5X8CqaMJyP2iQpg6NJHJGQnEhPW+PKPepr1/3WrAnwrhyUBNYLqjKIqinKucrkY27riVlnWlI8LSGTtySYfv5Wq0UPXG3Vj3f6lpF8Yw4mcvJ2T4VL/uU1nvYG2eiYp632UhJqaFk50c2qM7JXc0ATlncDxThyaSmRihVol2QHsBzxbgR8B7Z7jHjz3nKoqiKH3YvkNPUlunrfgzecIKggwdq9Xkaqih4pVbaSzUppDqwuNIuO1vGAeOOeM9HC7JjuIGdpd475QMkBodxCUZkUT10E7JZ5OAPHVoIjmeBGSl49oLeF4APhZCbJRSPuvrBCHEvcD1dE0tLUVRFOUcUVOXy76DT2jaMgfNoX/Sdzt0H0d1CRUvz8FRdlTTro9Lde+enJh+xnucrLOz7piJGov3lFCwXjBlcATDEoN7ZHTkrBKQhybSP9r/5faKb20GPFLKT4UQfwb+JISYA3yEu6wDwCDgamAU8GxTiQdFURSl73FJJxu3z8MlT/8ADwnuxwWjn+nQfewnj7h3T649qWkP6p9FwvzX0Ee1X2i00eliS1E9uSd9l0rIiA/m4sERhBm7N6m3wwnIqTFMHaISkAOt3QwtKeV9QoidwIPAQ60OHwB+LqV8q6s6pyiKovR+h/KWUVG9WdM2cdwygo3+7+BrK9hBxSu3Ii21mnZj5iQS5ryELjSy3euLqm2sP2bG3Oi9k31YkI6pGRGkxwX73Z/OUgnIvc8ZU9I9ZRveFEL0BwZ6mo9LKUu7tGeKoihKr2eqz2dnrvb34YEp15KWcr3f97Ds/4qqvy9A2rUjM6GjLyPupj8jgtoOVCx2F98WmDla4bssRFaSuyxEsKF7RkqaEpA3HC2nRCUg9yp+r8HzBDgqyFEURVEATyX0nbfjdJ4u8xAUFM3Escv8/uFdv+U9qv/1ELi0IyDhU24k5rrFCJ3vBF0pJXmVNr7JN2N1eCf8RgXrmJYZyYDorh8tUQnI54ae3XRAURRFOWcdK/o7pae+0LRdMOqPhIWmnPFaKSWmr1ZQ9/FTXseivr+QyO//ss2gyWxzsj7fTJGPshACd1mInG4oC9GRBOSokCCmZCaoBOQepAIeRVEUpcMs1jK27blX09YvcSZDBs8747XS5aL2oycxf/2q9oAQxFz3OBEX/dT3dVJyoMzKpqJ67D52EIwL0zMjM5LEiK4rC2FzONleWMU3KgH5nKMCHkVRFKXDtu7+JY326ubXen0oU8a/fMapLOlopOqd+7Hs/FB7QG8k7uY/Ezbmcp/X1VgcfJ1nptTkuyzEBalhjE3pmrIQKgH5/KACHkVRFKVDjpd8QOGJf2naxo54nMiIzHavc9nqqVx5F7bD6zXtIiSC+DkvETJkstc1TpdkT6mF7cd9l4VIjjQwLSOS2C4oC6ESkM8vKuBRFEVR/NZor2Xzrl9o2uJiLmDEkHvavc5prqTilVuxH9+jaddFJpIw/zWMKSO8rik321mXZ6aywbssRJBOMHFQONn9QgIaXDhdkv0ltWw4cordxSoB+XziV8AjhLgfSJVS/tLHsedwL1N/OtCdUxRFUXqXHXt/g8Va0vxaCANTJvwNna7tHyeOqmIqXroFR0WBpt2QMIiE+SsxxKdpz3dKthfXs7vEgq9wY2CMkUsyIogMDlyA0ZyAfLScGotKQD4f+TvCMwdoa8vMXcCvARXwKIqinMdOlq/lSMEKTVv2sPuJixnb5jWNJQepeHkOrrpTmvag1FEk3Po39JEJmvaSuka+zjNTa/XOkwkxuMtCDE0ITFkIlYDct/gb8KQBR9o4dgx3qQlFURTlPOVwWti04zZNW1TEcMZkPdzmNba8zVS8ejvSqg0mgodeTPzsF9CFRDS3NTpcbC6qZ3+Z77IQmfHBXJweQWhQ5wINKSX5FfV8c7ScLfkVWO3eOzO3lBwVwsVDE5mSmUB0qEpAPpf5G/A0AAPaOJYK+N7iUlEURTkv7DnwGKZ6bUHPKRNeQa8P8Xm+Ze//qHzzHnBo98oJHXcVcTc+jTCcDh4KqmxsyDdT76MsRLhRx9T0CAZ3siyEyWpnY14F36gE5D7L34BnPbBICPGelLI5uBFCBAP3eY4riqIo56HK6u3sP6LNahiecRdJCVN9nm/e+DY1qx4BqQ1gIi65hej/9zDCMx1ksbv4Jt9MXqXv35lH9gthYtrZl4VQCchKS/4GPI8B3wKHhRBvAidwj/jcDMQDs7uic4qiKErPcrnsbNwxDylP59SEhQ5kfPaTXudKKTF9sYy6/z3rdSzqikVEfud2hBBIKTlSYePbAjM2H2UhokP0TMuMICXq7KaQOpyAPCSBi4eoBOTznV8Bj5RytxBiJvBH4H5AB7iADcD1UsrdXddFRVEUpafkHvkj1bXab/GTx79IUJC2erl0Oan59+PUf/um9gY6PbGzniB80o8AMNmcrD9m4niNdyAigLEpoVyQGo6hg2Uhzi4BOYlRqdEqAbmP6Ejx0C3ANCFEKBALVEsp258IVRRFUc5ZtaZD7DmwWNOWPvAmBiRfoWmTDhtVb92HZc+n2hsYgon/+fOEZl+KlJLck1Y2F5lx+MgTTgg3MD0zgoRw/8tCqARkpSM6vPGgJ8hRgY6iKMp5TEoXm3bcist1Or8m2JhAzhjtdJXLYqJy5R3Yjm7StIvQKBLmvUxweg7VDQ7WHTNRZvLeQFAvIGdgOKP7h/pdFkIlICtno82ARwjxCPCKlLLE83V7pJRySWC7piiKovSUw/kvcapyg6btwrF/IST49L45zrpyKl6ei71kv+Y8fXQyCfNfQ5c0lB3F9WwvbsBXvnD/yCCmZUYQE3rm372dLkluSQ3fHCln9/EanLL9BOQhSRFcPEQlICuntfcpewz4DCjxfN0eCaiAR1EU5TxQ31DMzn33a9oG9LuCwak3Nr92VBRQvmIOzsoizXmGpEwS5q+kKiiRdXurqWrw3kAwSC+YPCicEUlnLgtxqs7KhqPlbFQJyEontRnwSCl1vr5WFEVRzl9SSjbvugO743Tir8EQwaTxLzYHJ43F+6h4eS4uc6XmWmPaOKLnvMzWKiN7S2t8loVIizVySXoEEe2UhbDZnWwvUgnIgWazO3l/Ux6rt56iVH+Y6yZnEtyHRr9U8VBFURSlWUHxO5w4+bGmbUL2HwgPGwiA9fA3VK68E2mr15wTMmIG1h8+w/tHndTZvPNqQgyCi9MjyIz3XRbibBKQpw5NZLJKQPbL9rxTXP3kfymtbgDg1U2f0z82jI8evIoLMpN6uHfdQwU8iqIoCgBWWwVbd9+taUuKn8qwjDsAaNj1MVX/uA+c2qml4AnXknvhQxw86nvKaWhCMFMG+y4LoRKQu9ap2gZ2HCvnJ8/8jzqLdtfr0uoGrn7yv+Qvv6VPjPT4HfAIIeYDdwLDAa89vqWU5//flqIoynls2557sTVWNL/W6YxMnvAyQugwr3+dmg+WQKtkYefkeXw2eD4Nld65OhFGHZdkRJAWq/2RoRKQA6+m3kbu8Sr2FVWyr6jS83UV5XXtB5Gl1Q38e3MeN0wd1k097Tl+BTxCiJ8DzwOvA2OBV4Eg4P8B5cBbXdVBRVEUpeudOPkp+ce1mwaOyXqUqIjh1H76DKbVL3hdUzb5V2xL/TH42C05O9ldFsKoPz2qoxKQO6/BZmf/8armgGbf8Ur2FVVRXGk+63vmnawLYA97L39HeO4BnsS9EutW4AUp5Q4hRCywFqhs51pFURSlF7PbTWzaebumLTZ6LCMz76X6nw/RsOWfmmNSZyD3wocpTL3c614xoXqmZ0aSHOneQLCjCchjUmO5eEhin09AbrQ7OVxa4xmx8YzcHK/iWFlt60G2TstMjgrsDXspfwOeocDXuMtJuAAjgJSyWgjxBPAEsKxLeqgoiqJ0qZ25D9FgOd78WqBj8pi/Uv3GPVhzV2vOdRpC2T75/yhPnqJp1wkYlxLG+NQw9AKOlZvZcOQUWwsqVQJyO5xOF8fK6ppHapoCnMOlNTic7f+9+SM4SE/WgFgOl1RjafSeduwfG8a1kzI7/Zxzgb8BjwXQSSmlEOIkkAE0batpBlK6onOKoihK1zpV+S2Hjv1V05aVvgDXu8/RmL9N095ojGbL1D9RG5etaU8MNzA9M5IgneTLAydVArIPUkqOV5ibR2qaApsDJ6qw+ghEOkqvEwxPiWVUWhyj0uLd/x0YT0a/KPR6ndcqLaB5lVZfSFgG/wOevcAQYDWwHnhICJEPOHBvSniwS3qnKIqidBmn08rGHfOgxY45EaGD6b/mAI2leZpzG8KS2XLJX6iPHNTcZtDBhNQwdC4b/9xyTCUg4w5sTtVaTk9FHa9sTiY2nSFvyR9CQEa/aEYNPB3YZA+MY1hKbLuBywWZSeQvv4V/b85j9cZdfHfKOK6dpPbh8WUF7lEdgN/hDnya9hw3AdcEuF+KoihKF9t78AnqTNrfV4cdiEC2CnbqojLZcsmfsYWe3q8lIVyPy97AP7453mcTkKvN1ubk4dzjpwOcijprQO6fGh/RPFKTPTCOUWlxjEiNIzzE/wKrLQUH6blh6jCSHSXM6AOrslrzK+CRUr7b4uujQohsYAoQBnwrpaxo82JFURSl16mu3cO+w7/XtKVUJBB9okHTVpkwjm0XPY3DGAm4c3Xq6018dri83fufTwnI9VY7B4q1q6L2FVVyoqr+zBf7ISEqhNFpTUFNPKM8X8eEe+0Ao3SCv8vSpwE7pJRmACllPe5RHoQQ4UKIaVLKr7uum4qiKEqguFwONm6fh5Snq5cbGw1kHA3XnHcyZTo7Jy3GpQ8BoK6+nvyTFdidbeecnMsJyI12J4dKqjWrovYVVZJ/qi4gK6OiwozuoKZFYDMqLY6k6LDO31w5I3+ntL7CPaKzxcexLM/xvjMRqCiKcg47mPcXKmu0CcnD8uIJcp7+Nl6U/kP2jV+E1BmwOxwUnaqk2ux7RCPYoOPC9HguHnJuJCA7nS7yymo1q6L2Ha/kSGltQFZGhRj1jEyNa56OagpsUuN7/9/N+czfgKe9f6FgoPMp5oqiKEqXM5nz2LX/d5q2xIpwEqtOj+4cGTGXwyNvAyGoqDVxvLwSp8s7EBiSFMHUIUlcMDiuVyYgSykpKjc1j9Q05dsEamWUQa9jeEqMZlXUqLQ40pPcK6OU3qXNgEcIMZjTicoAOUKIiFanhQJzgaKA90xRFEUJKCklm3bOx+k8vWTcYNcx9Fi8+ziC3HH3UThkFja7ncKyCuoatMvLmxKQpw5JJLmXJCBLKSmrafAkDzfl2bgDnECtjMrsF306sEmLZ9TAOIb2j8HYCwM9xbf2RnhuAR7FvV5R4i4t0XKkR3peO4C7uqqDiqIoSmDkFb7GyfIvNW1DCuIJthtw6oLYNfExSgd8h1PVtZyoqMLlSVzpTQnILVdGufNs3FNSlabArIwamBDRPFLTlDw8IjWWsOCzWxml9B7tBTwrcZeNEMCXuIOa/a3OsQGHpZRVXdE5RVEUJTAaLKVs2/MrTVtsdSjJpyKwG8LYftFTFEePoeB4CfVWG9CzCcj1Vjv7i6u8SiuUBGhlVFJ0aPNITdPqqOyBcUSrlVHnrTYDHillIVAIIISYiXuVVvuFUBRFUZQeZXe62FFYxd4aA6HHKpgwKA5Lo5NP196C3VHbfJ7OKRiel0BjcBybL/4zB11JnCwsxmjQMXVoYrclINvsTg6dqPYqrZB/KjAFLaPDjM3BTPOeNmplVJ/k7z4867q6I4qiKErnFFbW8/yaQ9Ra7EAQe9bnYfj2GFnBnxOn/0JzbkZhHC7DYNZc+BS5dUZSYxzcclFGlyUgO5wu8k7WapZ75x6v4nBJDU5X59d8hxoNjBwYq5mOGpUWz4C4cLUySgHaT1rOp+V+4+2TUkq/qo8JIRYAs4HRwNtSytktjl0K/BVIAzYDsz0jTQghgoHlwCygAXhKSvmndp5zL3A/7sTqVcCdUkqb59hg4DVgEu6E6wVSytX+XKsoitIb2Z0unl9ziDqrnbjIcIKDgnBJyWDXUSJsj2NvEcNEmYKJaMjhw/GLGdy/P78dGrgEZJdLUlRh0qyK2ne8kgPF1djsnV8ZFWTwrIxqsdx7VFo8gxMj1coopV3tjfCsw/+ApyNKgKXAZbgDCgCEEAnA+8CtwEfAEuBdYLLnlMdwV20fBCQDXwkh9kspP2v9ACHEZcADwHc8z/s3sNjTBvA2sBG4wvPnPSHEUClluR/XKoqi9Do7CquwuwSj09MwGtzf2mMrdhFTdgtliadXKgkXJFVOw/KTFdw7NPWsE5CllJysaSC31e7DucerMFsDszJqSLJnZVSLUZuh/aMJMqiVUUrHtZfDM7srHiilfB9ACJEDpLY4dB2QK6X8l+f4Y0CFECJLSnkQ+DkwR0pZDVQLIV7GPVLkFfDgXmH2NyllrudeS4C3gAeEEMOACcD3pZQWYJUQ4h7geuDF9q4N3N+CoihK4Jyqs/LBzmKGDkgmWLhILvqcxNJvCDV9xJ5s7ZqSAZYLmPTLD9EFhfh9/yqTtbkA5ulK35VUmQMz8J2WEKlZ7p2dFseIAXGEBvu7VZyinFlv+jRlA7ubXkgp64UQeUC2EKIMSGl53PN1W0VLs4EPWp3bTwgR7zl2rFUC9m5Pe7vXSikrO/62FEVRuobd4eSjvWXsK62nf2I/4k1HufCbXxNircCpc7Fl3EnN+REykUtu+LrNYMdsaWR/cXVzQLPvuHtfm0CtjOoXE9ZcVqEpiXhkqloZpXQPvwMeIcRo3PvyTAdigSrcy9aXSCn3BqAvEUDranS1QKTnWNPr1sfaulfrc2lxr9pW59cCA/y41mfAI4SYD8wH6NevH2vXrm2jWx1nNpsDej/l/KI+H32PC0GDLpxyGUWDLhKDIYh+MdFEVR9gytcLMDjcxT/z06qxhp6ulYWEsKhH2PDNFhqdLoqqbORX2SiotFJQZSO/0kppXeenogDCjToy4kMYHB9MelwI6fHBDI4PISa06UeOEyjHVlrOztKAPFLpgL76fcPf4qEX4s7psQAfAidx59FcDVzpKR66vZN9MQNRrdqiAJPnWNNra6tj/tyr6WuTj2Ot79XetT5JKVcAKwBycnLkjBkz2jq1w9auXUsg76ecX9Tno2+w2F0UVTdSUG2juKYRhwt0zkaSy7fRr3QDSaUbCGtwj+a4hKRoQDXHU7S/1+lsM3hldyb7ik5wpDQwK6PCgg1kt9jHpmn0JkWtjOrV+ur3DX9HeJ4E9gGXtpwKEkJE4q6a/iTw/U72JRd3/kzTvcOBTNx5PdVCiFJgLNC0tnKs55q27jUW+GeLc8uklJVCiFwgQwgR2eK9jAX+caZrO/n+FEVR/FZrcVJQbaOgqpEykx0JGG3V9Cv9ln6lG0gs29w8mtPEFG5jz8iTNBq1q6GMNj2b1ybzXmXeWfUlyKAjKyVWs9x71MA4BidFodOpwEY5N/gb8EwGftZ640EppUkI8QfgdX8fKIQweJ6rB/RCiBDc5Sn+DTwthLge+Bh4BNjjSVgG+DvwsBBiG9APuA2Y0+K+EpgppVzrOXelEOItoBR4GPfO0UgpDwu07B2+AAAgAElEQVQhdgGPCiEeBn4AjMGdtEx71yqKonQVKSWnzA4KqmwUVjdSbXGClETU5ZNRuoGk0vXEVu5DtLF41iWkz2AHwKWT5DfGnrEPOp1wr4wa2CKwSYtjSLJaGaWc+/wNeM409tmRsdGHcecCNbkZWCylfMwT7CwD3sS9D88NLc57FPc+PIW4p9b+0LQkXQiRinsqai+AlPIzIcRTwFec3kun5TNvwB3EVOPeh2eWlLLcz2sVRVECwuGUnKhrpKCqkaLqRhrsLoTLTlz5LkZ6pqrC60+c8T4Syf70Cp/BDoAjyEV5nFkzMT8oMbJFhW93EnHWgFi1Mko5b/n7yd4MPCSEWN1qSisc9wZ9m/x9oJTyMdx76vg6thrIauOYDXdl9rk+Ds8AlrWcdvJsSuhzY0IpZYHnmrb62Oa1iqIoneErHyfIVkvSyW8ZXrqBxJObCHL4tyrqlDOcdcGR6IYfJi6m/co/k4e5mHPFd8j2rIyKCuve2liK0tP8DXgewr0iq1AI8V/cUz3JwJW4R0FmdEXn/CWlfLMnn68oitKeWouDgupGTT5OuKmQtBL3VFVcxR4ELr/uVWQYyMd1aXzdGM24URuYOOhbv667/fIrGDp4ZCfehaKc2/ytpbVFCDEZd17NZUAc7mXpXxK4ZemKoijnBSklZWYHhVU2CqobqbE4ES4HsRW7yfJMVUWYj/t1L4cwkB+RTW7YON4pTWJrfj1XjlzN7JHvYDT4t4zcYOhHxsDrz3yiopzH/J6slVLuwV3HSlEURWnF4ZQU1zZSWN1IYbUNi11iaDSRdHIjg0s3kHRyI0H29qedmpgNURyJHM/hqAnkRYzmQGk9m3YWMrb/Zv5w9X+ID6/xeV1Kv8uprN6BrfFUc1tIcH++c9FH6PVqcz+lb/N3H567cRf6bL0xoKIoSp/VnI9TZaO41p2PE2Y+TnKJexQnrmIXOulfwcyykIEcjprAocgJnAjLBKGjrt7KN1sKCXbt5/EffEhyxAGf18bH5JAz9i8kxV+E02mjqOTf7N23mtGjvktayrUq2FEU/B/heQb4oxDic9xL0D9U1cMVRemLaiwOCj1BTpnJAS4HMZX7GFK6nn6lG4gwFfp1H7vUcTQki4L4CzkUNYFaY2LzMZfLRd7xcobGWXjqhx/jtPwLX4thQ4L7MT77STIH3YIQ7iKgen0w6QNvoDAvmfSBMwLxlhXlvOBvwDMQuAn3EvJ3gTohxL+Av0sp13dV5xRFUXqar3wcg72ehLJNjCnZQNLJbzE2tq5W41uVM4SvrBkci70Qe+ZU7EHhXucYBVw1Lom0izey99Dj2C3e99aJILKGLGR01u8wBrXeOF5RFF/8TVo+iXuU5xlPTa2f4d7LZp4Qogh4Q0r5u67rpqIoSvfxlY8TWl9Cv5L1DCvdQHz5TnTSceYbAYca41htyWB1QwanorOYMjadyDDvKaZgg45ZF6QxJGYH2/fcwo78Qz7vNyD5SnJG/4moyGGdeo+K0td0eIcpz4qs3wgh7geuAF7EvWxdBTyKopyzLHaXO8BpysdxOomp2k9ayQb6la4nsu6YX/exSx2brQOag5xCRwyhwUFMGZXGuAFxPq+5YFAcV2XbOHxkHl/t/9jnOVERw8kZ82cGJP/grN+jovRlZ7WlphBiOu7prVlANLAtkJ1SFEXpDjUWBwVV7lGckyYHekcDiWWbGemZqgq2Vft3H2cwX1rSWd2QwTrrIOpcIc3HRmX0Y+LIVHQ6ndd1ceFGfpIThzQtY92Gv+CS3svMgwxRjBnxGMMz70KvU5sFKsrZ8jvgEUJk4Z7KuglIw12S4QXceTy+x14VRVF6EVfLelVVjdRYnYQ0nKRfyQYuLN1AfPl29C7/9rbJs8eyusE9irPVloKT0wFNanwEV+QMJjomimqL9/2EgO9mJTE6fg37cn+L1XbK6xwQDBl8K+NGLiU0JOls37KiKB7+LkvfBozHXYllFe4gZ11XdkxRFCUQ7E7JiVpPvaoaG5ZGJ9HVB+hXsoFRpRuIrj3i130cUrDVNoDVDRl80ZBBvuN0MU6dTjB1eDJXThjMZeMGkl9t5fPckz6DnUHx4fxwZBlFBXexrXi7z2clxU8lZ8xfiI+dcHZvWlEUL/6O8JQBPwU+kFJau7A/iqIonebOx7FRUNXIidpGZKOFhFNbGVKynqST3xJirTzzTYBaVzDrLIP4oiGDtZZ0alpMVcVHhnD5+DRPkJNGXGQI+0tqeXNjPuVm7107gg06rh5lIMz2e3btesvn88JCU5kw6mkGp/4EIcTZvXlFUXzyd5XWlV3dEUVRlM5oyscpqHbvjxNsOUW/0m8YV7KBhFPb0Lv82zqswB7tHsWxZLDFOgAH+uZj49L/f3t3Hh9ldS9+/HNmyWQjCYQkhEA29i1CEtwVsLQqaFvQn+W6Ikmrvbf3trfX7sutvV2sV6u2vVbtgAuIVi0uVFEB2QIBBUWQVSAJIRm27PskM+f3xzOJIZmEgcxkmXzfr9e8Yp7nPGfOEw/PfOesw5mfmcr8rBQuHZuA2Wx0Y1U3NGPfcoQdx7wHUpeMCmNm3OscLXiY0676TufNplCmjP8hk8f/EKul81R1IUTPXcgYnnCMncpnYeylVYaxoehzWuvO/4KFECKA3FpzuqaFQk9LTlVDC1GVh0go3cI4Rx7Rlb4NLXRpxa6mRNbWp7OuIZ0jzcMAo3UlItTKTRmjmZ+Vwo0zUkiKjTznWq01W4+c4bVdxdQ1dZ6mHhNmYf74zyg/+SsOHyn0+v4pSf+PzKkPExmReiG3L4S4QL6O4RmBEdyMB4qAk0A6xiytf1dKzdZanwpUIYUQAs4dj1NU0YSzqYHhp3cx2pFHdmkeoY2+7X5T4w5hU0MK6+rT+aAhjQp3WNu5sSOimZ9ltOJcOzkJm9XsNQ9HVQMr8gs4fKrz/lgKmDWmgljXwxQf2+D1+qHRGWRnPMGIuNk+lVkI0TO+tvA8DAwFrtFab209qJS6EmMQ8x+AxX4vnRBi0GtodretclxS5cRcX0a8I48ppXnEnf4Qs8u3rqrjzVFta+NsbxxFs6erymoxMXdqEvOzUpifmcq4kTHd5tPscrNmbylr9pbS4u683UNyjJMr4ldw0mHnDO5O520hsUyf/BvGpn0Tk/IeTAkh/M/XgOdG4Eftgx0ArfU2pdTPgYf8XjIhxKBV0dBCUet4nOpmhlQdIaF0C5c58oip2O9THm4NnzQltgU5B5tjae2qGjksgnmZKczLTGFuxmiGhPm2vs2hk9WsyC/gZHXnuRshZjdzUzfgrHgUh6O803mlzExI/zcyJv0KW8jQTueFEIHla8ATCZR2ce6E57wQQlwUt9acqvGsj1PhpKaugdgzu9pacsIafOsxr3Nb2dyQwrqGdD6oT+Ws2xgArBRcPj7B6KrKTGV62vALmgVV29jMa7uK2XrEe5fZ9IQDjDQ9Qu3pfV7Pj4ify8yMx4mJmuLzewrhb01NTaxatYp169bhcDhYuHAhNlvnbU6Cla8BzyGMRQff9XLuTuCg30okhBgUmlv3q/KMx3HXlhF/chtjS7cw/NSHWFwNPuVT2hLZNqsqv3E0Tdp4rMVE2Fg0PZn5WancMCOZ4VFh58mpM601O46V8fePiqj1Mih5eOhpLh3+DLVV/6TWy/WREelkT/sjoxK/KtPMRZ/atWsXN998Mw6HA4Bly5aRmJjI6tWrycrK6uPS9Q5fA55HgBeUUgnASsABjMDYQHQuRjAkhBDdqne6OV5hjMc5UdFEWNUxEhx5ZJbmEVP+GYrOY2K82d2U0Bbk7HfG0dpVNS05lnmZKczPSuWKCSOwmDtv5+Cr09WNrNhewAFHdadzJuq5esRrmBqWUlvVeQyRxRzBtIk/Z9LY/8RsHjzfoMWF01rjdDpxOp00NTX59PNC09TX17Nq1SoaG8/tinU4HNx8880UFBQMipYeX9fhWeGZlv5rwN7u1Cngfq31ykAUTggxsGmtqWxwUVThpLC8idPVDcSe+Zh4Rx7XluYRXu/wKZ8Gt4W8xmTe98yqOu0yetHDQizclDWK+VmpzMtMITluSI/L3OJy894+B2/vKaHZ1TEA04yP2sBo659prnN4GZIM6cl3M2PK7wkPG9njsoie01rT0tJyQcHCxQYWF5Omudm3rUwCxeFw8Prrr7No0aI+LUdv8HkdHq31M0opOzABYx2ecuCQ1trbv3khxCBljMdp9kwdd1JfVU78yW0klW7hklPbsbb4tmzXyZaItgHHWxuTafR0VaXFR/GdLKMVZ9bkJMJsF7UHsldHTtewPL+A0srO3WnRloNkDf0zLY27aHZ2vjZ26KXMvORPxA27zG/luRh9MU7D5XL1adDQXRqn04nWvrUcDlZHjx7t6yL0Cl/X4fklYNdalwIHOpxLBL6ptf51AMonhBgAWsfjFJY3cby8CUtFAfGOPCaX5jG0bC/Ka1tIZ3ua4tuCnL3OeEBhMZu4ZkpiW1fVxKShfh8PU+9s4R+7itl8uPMmnlZVxvQYO2Etb9DS2PmDM8w2ghlT/0B68p0odfFdaP7gbZxGdHQ03/72txkxYoTfAouOad1u+d47kI0ZM6avi9ArfP1q9N8YA5a9zdQa6TkvAY8Qg0i907NfVYWT0vJ6os98SnzpFi535BFRd8KnPBq1ma0NyaxrSGNdfTonXUaXVHx0GIuvMgKcL2eMJjoiMC0UWmt2FpXz9w+LqOqw0aeimbSw1xgdshTd0nlIsskUwqSx/8m0CT/Dau15V1pPHTlyhDlz5lBTc+5CiFVVVTz0kKwc0p+FhIQQEhKCzWbz+rO7c76kNZlMPPDAA1RWVnZ678TERBYsWNAHd937fA14uvs6NRTwbeUvIcSA1Toep9AzHqe8vJz4k/nEO/KYeDIfa7O3eUqdnXaFs77eaMXZ0phMg7YCMHNsPPd7xuJkpcdjMgV2VtPZ2iZWbi9kb0nHDwHNMPM2pgz5M8pViLdO+1GJXyVr2qNERY4NaBnPx+l0snr1apYuXcqaNWv6tCz9mcViuehgwd/BR8efVqu1V2bwTZ8+/ZzWP6BtltZgGLAM3QQ8SqnZwHXtDt2nlLqpQ7IwYD7gffEJIcSA1n48TmGFk5YzBSQ4tpBemkdW2R5M2uVTPvudw41ZVfVj+NSZgEYRFR7C/MtHMz8zlRszU0iICQ/w3Rhcbs26/Sd569MTOFvOjWbCTIVMivgzkWwFL7cWPWQS2RmPMzLhK71S1q4cPHiQpUuX8vzzz3PmjG/baQSSUgqbzdbrwYKvaUymvu1q7A+ysrIoKCjg9ddfZ926dcydO5cFCxYMmmAHum/hmQX83PPfGrjXSxonsB/4Dz+XSwjRR5pdmhOVxirHxWX1hJ3aQ7wjjxmOPCJrinzKo0mbyW8cxTpPS06JKwqASaOG8l+e3cavmpiI1dK7WysUnK1leX4BxeXnDpw2U0Nq6DKSrK8CndfbCbHGkDHpQSakfxuTydpLpT1XXV0dr776Kna7na1bt57/gg5uuOEGpk6dGpDWDLNZtsgYCGw2G4sWLWLEiBHMnj27r4vT67oMeLTWDwIPAiil3MDlWusPe6tgQoje0zYep9zJqbPlDHPkk+DI4+qT+YQ4O69D402ZK4wPGtJ4vz6dLQ0p1OkQbFYz12WM4idZKczLTCUtISrAd+Jdg7OFNz45wYaDpzqs9ONihHU1Y0KfwYyX7SAwMS7tW1wy+deE2uJ6q7httNbs3LkTu93OSy+91Gl8TkcWi4WWls4BW2JiIm+88cag+jYvREe+rsMj7YFCBJGO43FqThaR4Mgj0bGFKWc+8bmr6pAzlrX16axrSOeTphG4MTF6eCR3XW204lw3bRThtr5pEWn1yfFyVu4opLL+3EHJUebdjAt9jAjTIa/XxQ+/lpkZTzAsZnpvFPMc5eXlrFixgqVLl7Jnz55u00ZHR3PHHXeQk5OD1nrQj9MQois+L2DhWXhwCUZX1zCgDNgIPKe19m1hDSFEn3FrzcmaZmNTzrIGzKWfGgOOHXkMqS7wKY9mbWrrqlrfkMbxlhjMJsWVExL5nWdtnCmjh/WLbRTK65p4aUcRu4srzjluU6dIs/2FeOtar9dFhCWTNe0RkpNu7dX7cLvdbNy4EbvdzqpVq2hq6n4uyKxZs8jNzWXhwoWEh38x/mmwj9MQoiu+rsMzAiO4GQ8UASeBdOBW4N+VUrO11r7t7ieE6DXNLk1xpbFXVcnpCoaUbCfBkceljm3YnJ2nqHpT4Qrlg4ZU1tWns6khlRptY3hUKDdeZew2fv30ZIZGhgb4Tnzndms2HDrF6x8X09RuULKJRkaFvEhyyHJMqvNu52ZzGFPH/5jJ4x7AYumdAdQAJSUlPPfccyxdupSCgu4Dz4SEBBYvXsySJUsYP3681zSDfZyGEF3xtYXnYYzp59dordtGyymlrgT+AfwBWOz30gkhLlid09jKoajcSVlpEcNL80hw5JF+5mPMbt+Wsf/cOaxtbZxdTSNxYWJGWhzf9bTizBwTj7kH+1QFyvGyOl7IL6CorK7dUc1wywek2/5MqOmk1+tSRn2DrKkPExGe3CvlbG5u5u2338Zut7NmzZpuF+4zmUzMmzeP3Nxc5s2bh9Xat12EQgxUvgY8NwI/ah/sAGittymlfg7IqlZC9BGtNRUNLgrLmygqb8R5fA8Jji2kOPKYVuXbkvEtWvFhYxLrGtJZW59OYctQIkOtfHn6aL6VmcqNmcmMHBYZ4Du5eE3NLt7afYJ1B07ibjcqOcL0OWNsfyTG8onX64ZFzyD7kidIGH5Nr5Tz8OHDbdPJT53qvlE8PT2dnJwc7rnnHpKSknqlfEIEM18Dnki8r7IMcMJzXgjRS9xac7K6mdPmBF75qATbcaOrappjK6FNnWcbeVPltrGhPpV1DelsbEilyh3K+JExfP3aFOZnpnLN5JHYrP1/uvHeE5W8uL2AsrovNriyqEpSQ54m0fomxiTTc9lChjNjyu8Yk7oEkwrsPdbX1/OPf/wDu93O5s2bu01rs9m45ZZbyM3NZdasWbJ+jBB+5GvAcwi4C2N7iY7uBA76rURCCK/aj8c5WVJMTPEWxjryiD29C7Pby26WXhQ0x7CuPp33G9LZ2TgSk8XKrClJPOhZG2dsYkyA78J/KuudvPxhEbuKvgjwFC0kWv9Bis2OVXWewq2UhYlj/p2Mib8kJCSw9/rxxx9jt9t58cUXqa7ufmp/RkYGubm53HHHHQwbNiyg5RJisPI14HkEeEEplQCsBBzACGARMBcjGBJC+FnbeJyyRmoK93rG42xhXOVhn653acXOppFtU8ePNg9l5LBI5l+dwo8yU5mbMYrIsJAA34V/ubVm8+HTrNpVTEPzF9PnY8w7GGN7nAiz94G/I+OvJzvjMaKjJgWsbBUVFaxcuRK73c7u3bu7TTtkyBBuv/12cnNzycrK6hcz24QIZr6uw7PCMy3914C93alTwP1a65WBKJwQg0378TjFZ6pxHzMWABzn2Epo41mf8qh1h7ChIZW19elsaEilSodx+fgR3OtpxbkkdfiA/XAtqahneX4BR898sW9XqDpBuu0Jhlu3eL1mSMRYsjMeI2nE/IDct9aaTZs2sXTpUl577TUaGzvPAGvv6quvJjc3l1tvvZWIiAi/l0cI4Z3P6/BorZ9RStmBCRjr8JQDh7T2trWeEMJXreNxCiuclJaUEF64mQTHFqaf3onZ5du+vMdbollbb8yq2tE4isjIcG6YkcxfslK5fnoyw6PCAnwXgeVscfPPPSW8/5kDlzZGJZupY3TI84wKeQmT6jz7zGoZwrSJv2DimP/AbPb/OjQOh4Pnn3+epUuXcuTIkW7TxsXFtU0nnzhxot/LIoQ4P58DHgBPcHMgQGURYtBwutycqGymsKyRisLPiCneQoIjj+QK3/55ubXi46ZE1nqmjh9ujiUjZTjzZqXw+6xULh8/Aks/nDZ+MfaXVrEiv4Azta3Bn5t4y7uk2Z7EZvLe6jUm5V5mTPkdYaEj/FqWlpYW1qxZg91u5+2338bl6npFapPJxA033EBOTg433XQTISEDq+tQiGBzISstRwHzgGSg4ypjWmv9P/4smBDBpm08zukamo7kE1e6hdGOrYxvOO3b9TqETfXJrK1P54OGNBqtUUwfGcb3F2UxLzOF0cOHBPgOeld1QzOv7Cxix7GytmNDTJ8xJvQxosz7vF4TN+wKsjOeYPiwmX4ty5EjR1i2bBnPPffcOds2eJOamsqSJUtYvHgxo0eP9ms5hBAXz9eVlq8CVgNdTWvQgAQ8QrTTfjzOiRIH5qObSXDkMenUh1hcDT7lUeqK4v06oxUnv3EUoxKGMX9WKi9mpjB7ShLbt+Uxe/bUAN9J79Jas/XIGV7bVUxdk7ERZog6S6rtSUZY3/F6TVjoSDKn/oG00Xf4bZxOQ0MDq1atYunSpWzYsKHbtCEhISxYsIDc3Fyuu+46mU4uRD/kawvP40Ah8E1gr9batzmwQgwybeNxyps4c2wfkUWbiXfkMaN8P6rDPt1d2e1M5P26NNbWp3PEHc81k0Zyc1YqT2WmMiEpZsAOOPaFo6qBFfkFHD5lTClXOEkKeZnkkOewqM5b9plMNiaP+y+mTvgJVot/lgP79NNPsdvtrFixgsrK7rffmDJlCt/85je58847iY2N9cv7CyECw9eAZxJwm9Z6VyALI8RA1Doep+hMDTWHtzPsxBbiHXkk13vfxqCjBm1lc8MXXVWmIXHMy0rhN5kpfPmSZKLCg3/sR7PLzZq9pazZW0qLWwOaWMsW0m1/Isx0wus1o0cuIGvaIwyJSO/x+1dVVfHSSy9ht9vZtav7x1xkZCSLFi0iNzeXSy+9NKgDUCGCia8Bz3FAttsVwqPO6aKo3Elx6UlchzcRV5pH2qkdWFo6t0J4c8o9hPdr01jbkE5+02gyxiQxf04KD2SmkJkej8k0eD5ED52sZkV+ASerjenc4aYCxtgeY6jlQ6/pY6Kmkp3xOInxX+rR+2qtycvLw2638+qrr9LQ0H034xVXXEFubi633XYbkZGyuLwQA42vAc+DwI+VUuu11t0vGSpEENJaU17voqi8kZMFh7Ae3UiCYwuTyz7zuavqs+YRvFdrbOVw3DKK6y9J4Z6sFF7OTCE+uvd25+4vahubeW1XMVuPnAHAQjUpNjsjrf9Aqc6zn0KsQ5k++X8Yl3YfJtMFTTA9x6lTp9qmkx8+3P0CjsOHD+fuu+8mJyeHyZMnX/R7CiH6XpdPDaXUCx0OJQAFSql8jDV42tNa63v8XTgh+pJbaxzVzRSeqaPq8HaGFBldVRl1JT5d34SFrQ0pvFeXyvqGdGITk5k/O4W/ZKVy5YQRWC39f5+qQNBas+NYGX//qIjaphbARaL1TVJDnsZqquqUXmFifPq3uWTSg9hsFzdOxuVy8d5772G321m9ejUtLS1dplVK8ZWvfIWcnBy++tWvYrNJ47YQwaC7r0nXwjlfXTVQDUzxkta3r7hC9HNOl5viymaOl56m6cBGhpVsYeTJ7aS01Pl0fZkewvu1KaytT+cjdxpXTkljXmYKv81KJTU+KsCl7/9OVzeyYnsBBxxGQ3G0+WPG2B4j0vy51/QJcXOYmfEEQ6OnXdT7FRQUsGzZMp599llKSroPVJOTk9umk6ekpFzU+wkh+q8uAx6tdWovlkOIPlPX5KKwwonj2CH4fCNxpXmMKduDSXe9qFx7h1wjWFOTwrr6dCqjxjIvO5XvZqUyZ2oS4TZrgEs/MLS43Ly3z8Hbe0podmlsykG67S/EWdd7TR8Rnkr2tEcZPXLBBQ8Kbmxs5I033sBut7N+vff8W1mtVr72ta+Rm5vL3LlzMZsHZ6ubEIOBr+vwDAdqtdbdbxLjB0qpjcDlQGubc4nWeoLn3O3A74HhwFpgida6Y/daaz7TgaUYM8wOADla692ecwp4CMj1JF8K/EhrY8367q4VA1/reJzCsjrKD36I7dgm4h15TKwt9un6ZizkNyXzbm0qGxrHkD5uPPNnG2vjTB49TGbtdHDkdA3L8wsorWzARCMpIcsZFbICs+q8bYbZHM60CT9l0rjvYzFf2HYYe/fuZenSpSxfvpzycq+PhTaTJk0iNzeXu+66i7i4uAt6HyHEwNTdGB4z8Avge8AQwKWUWo3x4d/94hQ99x2tdftNSlFKTQGeBuYDHwPPAE9i7NjesewhwJsY6wc9CdwHvKmUGudZQ+hbwNeBSzC649YCx4CnfLhWDEAut+ZkTTNFjrPU7d9E1PHNxJ3cTkKzb2PwK4hkXV0q79elsc8yntkzxjE/K5UnLhnN0MiOC48LgHpnC//YVczmw6cBTZxlHem2P2MzeV9ZOm30HcyY8hAR4aN8fo+amhpefvll7HY7H37ofVZXq/DwcBYtWkROTg5XXHGFBKZCDDLdtfDcD/wS2Ah8BKQDCzDG8dwb8JJ1dgewWmu9GUAp9QvggFJqiNa6pkPa2Rj39rin1eZPSqkHgOuAd4F7gEe11ic8eT2KsajiUz5cKwYIZ4ub4konJYVHaD6wgdiSLYw6u9vnrqqjOoE11Sm8X5+OaeRU5s1K51dZKWSPicccJPtUBYLWmp1F5fz9wyKqGpqJMB1irO2PRFs+9Zp+WEwWMy/5E/GxV/qcf35+Pna7nVdeeYW6uu7HV1122WXk5OTwjW98g6goGUclxGDVXcDzTeBvWuv7Wg8ope4D/qKUui/ArR2/V0o9BBwCfqa13ogxWHpbawKt9VGllBMYD3RcKWwKsKe1i8pjj+f4u56f7Z++n/LFYOzzXSv6sdomF0VlDZw5+BGmI8Z4nPSaQp+ubcHMzpYU3q5KZpt7AlOnTmX+/FS+m5lC4tCIwBY8SJytbWLl9kL2llRiVRWMsz3FCOtbKNV5XkOoLZ4ZU4lYcsUAABvMSURBVH7PmJTFKHX+APLMmTO88MIL2O12Dh482G3aYcOGcdddd5GTk8O0aRc34FkIEVy6C3jSgQc6HPs78FcgBfA+raLnfgTsB5wY3VWrPWNqIoGOc1arMLrbOjpf2o7nq4BIz9ieC3kfAJRS38LoJiMhIYGNGzd2lfSC1dbW+jW/YKOBJmWjwWXBduYAw05+SPzJbYx1dp7e7E21imBDfRrv1KRwNGQc01KHc3n2EG4fGY7VbAJOc+jT0xwK6F1cvP5SP9waDlZb2FNlwa1bSLK+RoptKRZV6yW1hSGhtxAVeicnCiM5Ubi5y3xdLhe7du3inXfeYevWrd1OJwfIyspi3rx5XH311YSEhFBWVtYv/j59ob/UDdH/DNa60V3AE4nRfdVea9dRwLZl1lrvaPfr80qpf8HYpb0W6NgeHdWuTO2dL23H81EYg7K1UupC3qe1zM9gjCkiOztbz549u6ukF2zjxo34M79g4HJrHDXNnCgsoHH/ehKObyb2zCeYdPcfhq2OE8+amhTWN6QTNXYm8+ak80RmCmMTu9obt//qD/Wj4Gwty/MLKK6sZ6g5nzG2xwk3F3lNmzRiPtnT/kjUkPHd5llUVMSzzz7LsmXLKC7ufjB5UlISS5Ys4d577yUtLe2i7yPY9Ie6IfqnwVo3zjdLK0kp1X6jGnO74+cMXNZaH/NrydplDShgH8YgYwA85bIB3pZK3Qf8l1JKteuaygD+r935S4DWUY6XeI75cq3oA84WN8fLGzh16GPchzYQW5LHqOqjPl3rwsyn7hRWVyazxzqZ6ZmZzMtM4UfTRhEZFvz7VAVKg7OFNz45wYaDp7Cp40wJe4JYy1avaaMix5Od8ThJI27sMr+mpibeeust7HY7a9eu5dxe5XNZLBa++tWvkpOTw/XXXy/TyYUQ53W+gOe1Lo6/4eVYj584SqkY4DJgE8a09G9gLID4PYyy5iulrsGYpfVrYFXrgGWl1HMAWuvFGAOtXcB/KKWewhiPBPCB5+cLwPeVUu9gBFT/BfzZc+5814peUtvkouhUJRWfbcJydCNxjm2kNFX4dG2dCmeLM53VVSnUj5zJnOxJfCcrlYyUWJmd4wefHC9n5Y5CauorSbUtI8n6d0yqcwub1RJFxqT/ZsKY72A2eQ8u9+3b1zad/OzZs92+7/jx48nNzeXuu+8mISHBL/cihBgcugt4+mImlhX4DTARI+g4CHxda30IQCl1P/AiEAus61DG0cDLAFprp1Lq64AdY72dA558WgdaP40xRmmv53e755gv14oA0VpTVu+iuKiI2s/WE1G4idgzu4h2N/t0famK5726VLY4x5Iw9UpuzE5n2fRkYodc2HouomvldU28tKOI3cVlJFjeYWLEk4SYvK15oxibmsP0yb8lLDS+09na2lpeeeUV7HY7+fn53b5nWFgYt912G7m5uVx11VUSsAohLkp3Ky0/35sF8bznGWBmN+dXAis7HvesnTMSeK5d2k+ArC7y0cAPPS9v57u8VviXy61xVDfhOPgJzv0fEHNiC3FVn+PLUnAuTOwnldVVoymMzmTGjCzmZaXy03EJMm3cz9xuzYZDp3j942JC3J8yI/yPDDEf8Jo2LvYqZmb8idihmecc11qzY8cOli5dyssvv0xtrbcBzV/Izs4mNzeXRYsWER0d7bd7EUIMThe/5XA/4ml9mdTX5RC+aWpxU3ymirN7t8DhDQx3bCWxscyna+tVGNtdY3mnOhk15mrmZE/mp1mpjIqNDHCpB6/jZXW8kF+Ao7yANNuTJFi9r84QHjaKzKkPkzpq0TmtMGfPnmXFihXY7Xb27dvn9dpWMTEx3HnnneTk5DB9+nS/3ocQYnALioBH9H+1TS6KjhdTvWc9tmMbiT29i1HuzlsLeHPKHMf6+nQ+UhMYdck13Jg9lucmjyQ0RKpvIDU1u3hr9wnWHyhipHUlMyOex6w67y5jNoUyefwPmDL+R1gtxnpFbreb9evXY7fbeeONN3A6u+8RnjNnDrm5uSxYsICwMOmCFEL4n3xiiIDQWnO2roWSQ7up/2w90cc3E115CF86JtyYOGxK5d3aFE4Pz2Z69qV8LTuNH4yMkfEbvWTviUpe3H4MmtaSGf4nwkylXtMlJ91K1tT/JTIiFYDi4mKee+45li1bRmFhYbfvkZiYyL333suSJUsYM2aMn+9ACCHOJQGP8BuXW+Moq+HU3i00H9xAbGkewxvO+HRtoymMne5xfNCQhm3itcy5dBq/zBhNVLhMG+9NlfVOXv6wiAPFHzHG9hhDw3Z6TTc0OoPsjCcYETcbp9PJqlWrsNvtvPfee7jd7i7zN5vN3HTTTeTm5nLDDTdgscgjSAjRO+RpI3qkqcVN8YkSynavw3JkE7GnPyLB1bnbw5sycywbnePZHzKZ5Kw53DhzDLelxmEySStOb3NrzebDp3lz12ckmJ4iK3wVSnUOXGwhsUyf/BvGpuZy+PARHn34Bzz//POcOdN9YDt27FhycnK45557SExMDNRtCCFElyTgEResurGFE4f2UvXpWiKPb2FoxX6SfLhOozhmSeWDxjFUJl5K1mVX8i+ZKcRHhwe8zKJrJRX1LN/2OfVVK5hmewar6ryDvFJmxqf/K+OSf8Cbb64n55455OXldZtvaGgot956K7m5uVx77bXSHSmE6FMS8Ijz0lpztrqekt1baNi3nljHNqLqT3baf8MbpymU3Wo8O/R4wibN5rrLMvjFxEQsMm28zzlb3PxzTwk7DqwmLeSPJIV6X7l6RNxcws25LPvrBlaunEJNTZe7rAAwY8YMcnNzuf3224mJGXjbdQghgpMEPMIrl1vjcJyidNf7qM83EnfqQ4a7Gny6ttIyjHz3RI5FZpCafR03zBzHwnhfwiPRW/aXVvH37XlENz/C1LCNXtOEhaZypmQuDzy4gz17FnWbX3R0NHfccQc5OTlkZmZ2m1YIIfqCBDyiTWOzi+LD+zm9612GFOcxtHwfI+l6P6P2ikLS2K4nUJt0OTOvuJo7p40mzCbVq7+pbmjm1Y8OcLLkMdJDVmKyepsuHsqhveN5/JGD1NXau81v1qxZ5OTkcMsttxAeLl2TQoj+Sz6RBrnqugYKP86j5rO1DC/NJ6K+lBQfrms2hbDPMpHPbFOImDyHL10xg++PGirjNPoprTV5n59mw+6/MdL0J5Jt3gcZ794ZybKnaqms2NNlXgkJCSxevJglS5Ywfnz3u54LIUR/IQHPIKO15syZMxzLfxd1ZDPxpz9kWEsdw3y4tsYyjF2WyZQOzST90i8xN2scN0XYAl5m0TOOqgZezluNtf43pFn2ek1z7KiJ5X9zc/Rz79s9mEwm5s2bR25uLvPmzcNqtQayyEII4XcS8AwCLS43x48c4MT2d4g6sY3Y8s8YRddrpbRXYktlT8gUGpOv5LKrZ3H72BEybXyAaHa5efuT3Rw5+iviLf9EmTt3T1ZXW3j5+Ra2bnKjvfRepqent00nT0ryZS6eEEL0TxLwBKnGpiYOfLiZmr3riT+ZT2TdCdJ9uK7FZOWwbTJHIy8hatocvnRlFpcNjQh4eYV/HSg9y5rtv2OofpoEa32n8y0uE++u1rz1aguNHZZNstls3HLLLeTk5DB79mxMJplRJ4QY+CTgCSLlZWf5bPM7WI5uZsTZncQ11/i063idNYZ9oRmcjc9m3OVfYfa0dL5iNQe8vML/ahubeW3bCzSVP0icqRi8NMZ9utvG8r81cfrkucczMjLIzc3ljjvuYNgwXzo5hRBi4JCAZwDTWnP04H6Ktq8hpjSfuIq9pGuXT9eeCk3hcMR0XOlXceWs61iYODTApRWBpLVmy/7t7DnwANGmbYR7aZQ5czaC5/5ax97dX2zaOmTIEG6//XZyc3PJysqSQedCiKAlAU8/daTwOO/+8wdEW0v4y2dJ3HDT/zI2NZlmp5NdeRup2/cBiWe2E1VXzAQf8nMpK4URkykemsXwS77ENVdkkRUqA08Hqvb148kDCZAQQoR+lWhT54C3qdnGqpfh/dV1uDynr776anJzc7n11luJiJAuy2BSXd/Cz948yrb9bq50HOK3XxtDVLg86oXUDaW9jVQUFy07O1vv3Ol9w0VfPfL0fzMq+vc0hzS3HbM6LcSfmE3K2bPYmjsv/e9NgzWaI5HTqRx5GZOvup6M8SnyDT4IeKsf3mit2L5jGCueLqOmGuLi4tqmk0+cOLGXSit604rtDu559gDudo91k4Ln753EnZfLHmaDWaDrhlJql9Y6u8cZBZAEPH7W04DnSOFxdm4f6/XDzORSDC8LR3kbmNFBszmMBousbhxsNBpnZAFuLzOu2jtxMoFnHj1LYYGGUdkwYR4kXw5madUTQnzBpKDisWt73NIzEAKewdOWNUC8+88fED3S+zd3t1lzOr7Ox5xqge53sBbBx+0K59lnw9i0RcOEu+Cy6yEyvq+LJYTop9wafv7mMf70L8G/iKgEPP1MdEhpXxdBDGRl09jEQliUCUqmkwshzu+Aw9cv0gObPBH7mSrnyL4ughjATjckG11YEuwIIXw0KXFwTFyQMTx+FsgxPOYWE00VN6NMIT0pohjAtNuJbehqXJbOK2VbnVayLz/C2NTkPiiZ6GvV9S0M/c/N5wxKbeWvcRpiYOqNuiFjeMQFG5uazBvv/cTLLC0rJ6p+wgP3PdiHpRP9gfdZfEb9WCTBzqAVFW7h+XsndTkTR4KdwUvqhkFaePzMH9PSwWjpWfPPHxJtLaGqOYkbb3pYvrmLNlI/RFeq61v4+ZvH2Lb/BFdOHsVvvpY+aD7QRPcCWTcGQguPBDx+5q+Ap9XGjRuZPXu23/ITwUXqh+iK1A3RlUDUjYEQ8MjIRiGEEEIEPQl4hBBCCBH0JOARQgghRNCTgEcIIYQQQU8CHiGEEEIEPQl4hBBCCBH0JOARQgghRNCTgEcIIYQQQU8CHiGEEEIEPQl4hBBCCBH0JOARQgghRNCTHeX6qaamJlatWsW6detwOBwsXLgQm83W18US/YTUD9EVqRuiK4O9bsjmoX7mj81Dd+3axc0334zD4Wg7lpiYyOrVq8nKyuppEcUAJ/VDdEXqhuhKoOvGQNg8VAIeP+tpwNPU1ERaWto5lVIIIYQIhMTERAoKCnrc0jMQAh4Zw9PPrFq1SoIdIYQQvcLhcPD666/3dTF6hQQ8/czRo0f7ughCCCEGkcHyuSMBTz8zZsyYvi6CEEKIQWSwfO7ILK1+ZuHChSQmJnrt1vJXX6sYuLob4yX1Y3CTuiG6cr66sWDBgj4oVe+TFp5+xmazsXr1ahITE8853jqaXh5Yg5vUD9EVqRuiK1I3DDJLy8/8MS0djIj89ddfZ926dcydO5cFCxYMmkopzk/qh+iK1A3RlUDWjYEwS0sCHj/zV8DTauPGjcyePdtv+YngIvVDdEXqhuhKIOrGQAh4pEtLCCGEEEFPAh4hhBBCBD0JeLxQSg1TSr2ulKpTShUppW7v7TKUVZbxyspvcvLYr3hl5Tcpqyzr7SKIfkzqh+iK1A3RlcFeN2QMjxdKqZcwgsEcYDrwNnCl1nrf+a71xxied977K9UV36U5pLntmNVpJWroE8y7/ts9ylsMfFI/RFekboiuBLpuDIQxPBLwdKCUigAqgKla68OeY8uBEq31j893fU8DnrLKMta+m3hOpRRCCCECweq08uUbHMTGxPYon4EQ8EiXVmfjAVdrsOPxKTClN958/Ts/lmBHCCFEr2gOaWb9O+f9Lh8UZKXlziKBqg7HqoAhXV2glPoW8C3Pr7VKqUMX++apyREzsHYTiDZHuAuP131ysfmLgc2oH3VSP0QnUjdEV85fN15yf+MOe0/rRkoPrw84CXg6qwWiOhyLAmq6ukBr/QzwTCAKo5Ta2d+bCUXfkfohuiJ1Q3RlsNYN6dLq7DBgUUqNa3fsEuC8A5aFEEII0T9JwNOB1roOWAX8WikVoZS6CvgasLxvSyaEEEKIiyUBj3f/CoQBp4GXgG/7MiU9QALSVSaChtQP0RWpG6Irg7JuyLR0IYQQQgQ9aeERQgghRNCTgEcIIYQQQU8CHiGEEEIEPQl4hBBCCBH0JODpJUopm1JqqWf39Rql1CdKqRvbnf+SUuqgUqpeKbVBKZXS7txtSqltnnMbveR9s1LqM6VUrSfd5F66LeEHPawbjyilPvdcd1ApdXcX73GPUkorpXJ7456E/wSyfsizY2DrYd14WClVrJSq9lz/sy7eI2ieHRLw9B4LUAzMAqKBXwCvKKVSlVLDMdb++QUwDNgJ/L3dteXA48BDHTP1LJD4InA/EAOsBt5SSskq2gNHT+pGHXCz57p7gCeUUle2z1wpNRT4CbJ45kAVkPohz46g0JO6sRSYqLWOAq4EbldKLWyfebA9O2Raeh9SSu0BHgRigcVa69YHUQRwFpihtT7YLn0ucKfWena7Y98BbtRaz/f8bsJ4yN2ktV7fW/ci/OtC60a7694CNmmtH2137ClgD3AbsEJrbe+FWxAB5I/6Ic+O4HQxdUMplQS8CyzXWj/c7nhQPTukhaePKKUSMHZm34exE/unrec8qz0fxbcd2pXn1fH3qX4rrOhVF1s3lFJhwEzafRtTSl0KZANPBbbUorf4sX7IsyPIXGjdUEr9WClVC5wAIoCV7c4F3bNDAp4+oJSyYjQlP++JtC94h/Z21gKzlFKzlVIhwE+BECDcj0UWvaSHdeMpjAfce568zMCTwL9rrd0BK7ToNf6sH8izI6hcTN3QWj/k+T0TY/ukKk9eQfnskICnl3majZcDTuA7nsMXvEN7K0/Fvgf4C+AAhgP7MSJ2MYD0pG4opf4X45v5bfqLfup/BfZorfMDVmjRa/xdP+TZETx6Uje04ROgAaMrDIL02SGD03qRUkphDBRLAOZprZs9p/ZhPHha00UAY/BxoJjW+jXgNc+1McAS4CP/lVwEWk/qhlLqQeBGYJbWurpdtl/C+AY/z/P7MGCGUmq61vo7iAEjQPVDnh1BwI+fKxbPeQjWZ4fWWl699MJoUt4ORHY4HofRlHgLEAr8Adje7rzZc/x+YLPnv63tzmd50sRhjMJf2df3Kq9eqxs/AT4HEr3kGQOMaPfaBnwfiO7r+5VX39cPz3l5dgzw18XUDYzenfuAoRjjti7FaOX7D8/5oHx29HkBBssLSAE00IjR1Nj6usNzfi5wEKNZcSOQ2u7axZ5r27+ea3c+D6OZshx4Gojo6/uVV6/VDQ00dbjup128z0Ygt6/vV179p37Is2Ngvy62bngCnnc9/99rgcMYY7hUF+8TFM8OmZYuhBBCiKAng5aFEEIIEfQk4BFCCCFE0JOARwghhBBBTwIeIYQQQgQ9CXiEEEIIEfQk4BFCCCFE0JOAR4ggpZRarJTSntd4L+dntzs/10/vmerJb/FFXLtRKbXRS/lm91bZlFKvKaXKPZswdjw3WynlVkp91x/lEUL0Lgl4hAh+NcBdXo7fjQ/7tQ0y/wa4MfaXauPZafxvQD7w5z4olxCihyTgESL4rQLu9Oy5A7R9gN8C/KPPStUPaa1PAd8DblVKfb3dqV8Bo4Alupd2j1ZKmZVSst+hEH4iAY8QwW85xhL0V7c7tgBjDyWvAY9S6k6l1KdKqUal1Fml1HKlVGKHNOFKqSeVUmVKqVql1FsYQYG3/GYppdYrpWqUUnVKqfeUUlMv5maUUguVUtuVUvVKqUql1KtKqeSLLVtHWusVwD+BJ5VSMUqpTIx9hH6ltT7U4X2+oZT60FOWCqXUy0qppA5p7lZKbVJKnfHc/y6l1O0d0oR6utt+qZT6hVKqCGPn63FKqWjPvRQrpZqUUqeUUu8rpcZe8B9PiEFMAh4hgl8Rxqaz7bu17gZex9hH5xxKqW9hBEkHgIXAj4HrgU1Kqch2SZ8GcoE/etIdAlZ6yW8+sN7zXncCtwNDgC1KqdEXciNKqfsxgrT9wK0YGyBO9ZRtyIWWrRv3A+HAYxg7Ue8GHulQlu8BLwGfYLSW/SvGZpwblFLh7ZKmAS9j3PdC4D1geRdjie4D5mC0Mt0EnMboXvsa8Evgy8C3PfcfdQH3I4To68285CUveQXmxRebzo4FlgAVGLsmJwItGB+esz1p5nquMQOngA0d8rrak651N+UJgAv4cYd0f/WkW9zu2BFgfYd0UcBZ4PF2xzYCG9v93lq22Z7fIzF2f17WIa9UjNaQ711o2c7z98v1pHcC0zqciwHqgCc7HB/v+dve30WeJsCCEVDuaHc81PNeRUBIh2uOAL/r6/okL3kN9Je08AgxOLwK2ICbgTuAkxitLh1NAOKBF9sf1FrnYXwYz/Icugzjw/uVDte/3P4XpdQ4YAzwolLK0voC6jEGAF97AfdwBUag1DGvExg7Qrfm5VPZzkdrbQccwBta670dTl+D0QLUsSzHPK+2+1JKTVJKvaKUKsUIhpoxWromeHnbt7XWzg7HPgK+pZT6kVIqUyklz20hLoL8wxFiENBa1wBvYHRr3Q28qL0Pvh3m+enwcu5ku/Ot43lOdUjT8fd4z8+lGB/07V83AbE+3kL7vNZ5yWtau7x8LZsvnJ5XV2XJ81KWca1lUUrFAGuBicAPMFrKZmIElKFe8vX2d78PWOb5uQs4pZT6X6WUt+uFEF2QGQBCDB4vAG9jfNH5ly7SlHt+jvBybgSw0/PfrR/MCRgtGrT7vb0yz8+fYAQqHXkLJrrSmtdiYJ+X861T7H0tW0+0luV24HMv56s9P68BkoCva61b/3Yopaxd5Ks7HdC6Gvgh8EOlVBpwG/BbjFay/76o0gsxCEnAI8TgsRajm6dSa+0tYABjcO8pYBFGqwwASqkrMWZ6Peo5tANjvZrbgIfaXb/IS36FwBSt9UP0zDaMoGas1vr5btL5Wrae2Aw0AOla65e6Sdc6eLm59YBSKh6YdzFvqrUuAP6glLoHY7C2EMJHEvAIMUhorV103bLTlkYp9UvgaaXUCmAFRgvFbzFaMp71pDuklFoJ/NozpuQjjEHQ8zrkp5VS/wa8qZQKwQi4zmK0tlwJHNda/9HH8lcrpX4A/J9SKg5YgzGIOQljbNFGrfVKX8vWE1rrcqXUj4FHlVIjMWZe1XjKMgdYo7V+DdiCMbj5aaXUrzHGIP0SI6j0aZq8Umonxt9tnyevuRhdZE/4636EGAwk4BFCnENr/YxSqh5jzMmbGNPJ3wF+qLVuP439Ps+5B4AQ4AOMLp68Dvm9o5S6FvgZYAfCMMYDbQf+foFle1opVewp2+2AFSjBaHHZfaFl6wmt9Z886+V8H2NclNlTlk3AXk+aUqXULcDDGNPpT2BMlU/BmHrui82esqd53uMo8B2t9dP+uhchBgOldacuYyGEEEKIoCKztIQQQggR9CTgEUIIIUTQk4BHCCGEEEFPAh4hhBBCBD0JeIQQQggR9CTgEUIIIUTQk4BHCCGEEEFPAh4hhBBCBD0JeIQQQggR9P4/rdFQHwBO+LwAAAAASUVORK5CYII="/>
          <p:cNvSpPr>
            <a:spLocks noChangeAspect="1" noChangeArrowheads="1"/>
          </p:cNvSpPr>
          <p:nvPr/>
        </p:nvSpPr>
        <p:spPr bwMode="auto">
          <a:xfrm>
            <a:off x="307975" y="1587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jwAAAGqCAYAAAAP2J5ZAAAABHNCSVQICAgIfAhkiAAAAAlwSFlzAAALEgAACxIB0t1+/AAAADl0RVh0U29mdHdhcmUAbWF0cGxvdGxpYiB2ZXJzaW9uIDMuMC4zLCBodHRwOi8vbWF0cGxvdGxpYi5vcmcvnQurowAAIABJREFUeJzsnXd4VUXawH8vJCRAIFQp0gKKYEJCCQoKGNQVFHAF15VdVkRRim1tay+wKrKKHUVQVFQWvhVFxXVRKQEUFENJKFIEAooYpaUA6fP9MSfh3pt7kxtSLkne3/PcJzkz78y8Z2bOnPdMFWMMiqIoiqIo1ZlagVZAURRFURSlolGDR1EURVGUao8aPIqiKIqiVHvU4FEURVEUpdqjBo+iKIqiKNUeNXgURVEURan2VBuDR0TGiIgRkaMi0tjDL8jxmxQg9bwillEislREDolIjoj8LCLzRWRgBaQ3RkRuLGWYc0RkjojsF5Fs5+97InJOGfS4SkTu9uIe55RT3KnGfYr6+JWuiExy5IJOIY1S530p4r5TREZURNxVEZe2oEMJciEicpeIJIpIuoikicg2p76ffQrpJovIO6cQroNTtzqWV5xlRUS6i8iHIrJPRLJE5ICILBeROypbl/JERPqKyHcicsypI90rMK1kJw0jIvki8pOILBCRLo7/SyKSKyKtfIQXEdkrIvF+pNVORKaLyE4RyRSRDBH5XkQeFpHwcr61csfbM+s8ExeXZzrVxuBxIRy4P9BKlISI1Ab+A8wBkoGxwCVY3UOBpRVQUccAfr90ReRSYD0QAzwEXAo8CEQC6x3/U+EqoIjB46TV1/lb3RhDKfK+lNwJqMFTeuYBTwAfAlcD1wKzgM7AuZWoRwfgcaCIwQMMx+pYaYhIb+BboBlwHzAI+Aew3dGnKjMbCAKGYduaHRWc3hdOOv2Ax4DzgFUicga27a8N/NVH2DignSPnExEZACQBlwEvA5dj24NFwK3ApDLeQ2XwX2w+HXBxexwoV4On1F+qVYAvgdtF5EVjzK+BVEREQowxWT68HwT+BPzJGPOhh99cEbkMyKlQBYtBRJoC84FE4GJjTKbjtVJE/gMsA+aLyDnGmEPlkaYxJg3b0Cp+UEL9qjY4HwdijMktxzg7Yl/edxpjXnLx+h/wvIicFh+DxpgNAUj2duAocJlH/Xr/dMmXU8HR/RzgKWPMsnKIT4BgY0x2MWIHjTEFbdpqEdkNxAN/M8Y8LyKbgdHAc17CjgaOAwuK0aGx4/8DcKkx5piL95ci8hxwgb/3FCiMMb8Dv1dGQtXih/2CNkB/4BjwiotfkOM3ySNMBDDXyegsYCMw3EPmLOA9YA9wAtgNzAAae8i9A/yMtVJXO7Iv+dC1DnAE+KwU9/c3rPGRCRx0dGrlIfNXYAOQAaQCm4Dxjl+8kweuv/hi0rvfkentw/88x/9+F7d44Gvgj8BmJ0+3AX/2yCdPPZIdvzjnOs5LnIOd8jnh3OP5TrlOwX4VHHbiru+h52Rsj1Gqk2/LgD4eMkXS9XHPkxy5IBe3ZOB9YCS20TkGJAD9PO7BZ97jXz0sSDsK+9WYAXzipO8Z9zsu4WKAT7H17QTwDdDfR92N5WTd3Q4McfzvdtJJc9Js7hHeAE8BDzvxnABWAt095AS4y4k72ym36UBDH/E9gH3u8oAe2J7PF7B1KwP4FfsV28VHW9ChmLKMdWSuLcfnL9kj7ycBxktc71C0znv+4rzF6fLsLXHy4BiwFDjPR5n2AFZhX5w7gQl+3OtnwA9+yHVwdL0FeB74zUnnM8+8xz4fy7B1PAP7DF/vJc4gbNuz1cnr34HFrmWM7XmaAeznZBszrgRdC+pEkXanlOX7Prandhv2g3R4MWkmA+97uNVz0n7Nub7XuY72IpfmGd5LGvc54WP9rMelaQ+vdurREUeXuUBTD9nbgDXY9vco9oN1iJd06wNTgV1Omf2K7Vlt4e2Z9VJWBvs83euE92yDBPtunlfs/fuTSVXh55JhZwH/cjKlvctD5GbwAG2xD+hmp7IPAt4C8oErXeQGAE9jX+IDnHR2AGs80n8HSAf2Yr+Q4oDzfeh6gaNPsQ+pi/w4R34+cAVwk6P7DiDMkenn6P4idujpMuAOHIME20W/HvtQ93F+5xaT5pfAgRL0+hX4wuU63nHbC9wADME2fvnAQEemE7b78jcXPXp4PGhxXuLchG00h2IbwxTgDeBtp+zuxDZAz3jo+CZwHTDQCTsf+7KNdpEpkq6P+52Ed4NnL/A9tsduKLYxPwo0Kinv8b8eFqS9Czu8eLGjdw+s4bDYJe5OTpie2Bfi145uV2CNnyygl0fdTXPy9UascbkK2/g/hzUqhjh+acB/PPLFAD9hjamrsEND24FDQBMXuSmO7HTnPu/CvvxWAbU84tvvuF/t6NMCO1z9plMPLsL20Hzl5HVLL21Bh2LKMgzb6O9x8r1FWZ4/l7rwjmeZeYnvHU4aPA2xBoPBthsFZdjQR5zRWINynVOmV2Pr3gkgxkuZ/gCMB/4A/NtJZ2AJ9fwxR+51rHEV5EOug0vZF9SRG7D1cQe296NA9iHnPi/Dtk//xD6vEzziXADkAtOccr8Ka0wNdMmv7cA+4GYnrmexRvHtxdxTc+BCR983cW93SlO++7HP6l+wUxA6FZNmMkUNnkgnrSnOdUvnfp/1kPurI/eHEsqqxHa6DO3hT9j2dbBTN9OB5R7xTePkdIxB2GfbAJe7yNTBfkgdBx516uKfsO13F2/PrFM+xkm/4JloAzTB1vX7PPQYhD9tuL8Zdbr/cDd4mmAbwbccP28Gz2zs14OnxfoVsLGYdIKwxoUpeGAc93cctz/6oeu1juwgP2RrY1/unhWtQIc7nOt7gcMlxBUPfO1nfv6Ah1HnReZbYKtH/AaXLwZH/23AKo+8+tlLfAUPWpxHnDlARxe3Kx25JR7hPwL2lJCXQdgG86Xi0vURfhLeDZ4juPT4cbL34K8l5b2/9dAl7b97iSMZL1+C2C//H4A6HnnwA/Cxl7o7wMUt2nHbDtR2cX/eKQ9XN4P9Wqzv4tbBkXvCuW6CNaDe8dDxb074Kz3i+wWo68ezUQ/bEN/l4j6GEgweR26Yk/eGk8bkdNx7E/x6/lzK4R2X60mUYPB41L9LfZSta5wLcDGmHbeG2C/sj7yU6UAXtxCnnGaVkC91gYUu+XIc+2K92aPcOzj+W3E3WAsMi7E+4q+FfQ7fABJd3C/2zFMvYR916tHZHu5vOPfm1ThzZLy9B0pbvsdxMa5LyMdkbK9IEPalH4X9KMgDerrIfY6t7655uxjbQ1erhDRKbKdLeH6Kaw8Xe8iPctwvKaFcvwQ+cXG/EY9n3EvYMXg8s871kz6enx+xw9wFbh8B20q65yo7HlscxpjD2C/T0cWsJhqMrWipziquIGf1zRdAjIg0BBCROiLykLN64wS2EV/lxOEZdy62R6M8OQc4A/vgFGKM+Rrbs3CR4/Q90FhE3heRoSLSqIzpyinK/GROjlljjMkDPgDOK8P4/w5jzG6X623O3y885LYBbZyxdaugyKXO6pJD2PLJwU5KPeVVZl5YY4w54nK9yfnbzo+wftVDFxb6o5CI1MXWjQ+AfJd4BTscMsAjyDFjzEqX64I8XuKUoat7EOC5suRz4zJ/wBiTjDWI+zpOfbAv3Pc9ws3HlstFHu6LjTEnvNzXn51VNkedcMewvTWlLk9jzCLsS3sE8ArWkLgF2OAyId/f56+yGIAdCj/qoksatufOU5fjxpjlLnJZ2GGtYuulMeaEMWY4tjfiH9h5TbHYCd2fuz5fDguMMfku4b/h5PA+ACJytojME5H92GcwB9uT4lpul2Ffcm8Uo95g4Dtgj5fnpSmln2xe2vL91pRubuhfsfeahW0XWgPXGGNcF2bMwT5PlwA4q7YuxX7E5FOOlLI9/I/H9QfYnmfXcu0lIp+JSIpLfH+gaLn+aoz5tJxu4zXsSIFrfg0DZpYUsFoaPA4vYL96/unD/wzspLAcj9+zjn9T5+/T2C+197FdtudxckVMqEecv3m8HHzxk/O3vR+yTZy/B7z4/Vrgb4xZAVyDHSJZCPwuIktEJNqPNHzp2KEEmfacvJcCUrzIpWC/cJqfoi5HPK6zi3EPwn65ICI9scZEBrbbtQ/QGzu05Fl2ZeGw64U5OdHTnzT8rYcFeKsH3miCzYdHvcR9G9Y4dn3+j7oGNicnYvrKe89781XuZ7roU0R/YyciH3Lxx5scgIgMA/4P+1X7V+w8rt7YXppTKk9jzDFjzEJjzB3GmF7Y4eY87HwDn3o7/EpRvSuaJsXo0tjDzbPswL54/corY8xWY8w0Y8zV2Bf1+9iX1xAP0WLLXkTCsD2WMdh5Wf2x5fYW1gguoCm2l7qIoevCGVijz7NOf+ASR2kobfn6+/wV8D/svfbE9gxFGGM+8pD5BPv8jXauR2Gf3Xf9iN+fdho4pfbQrVydNuEIJ8u1LbYXuQl2yOsCJ77FHvE1xQ4FlgvGmLXYeZITHKebsMZWsavZoHqu0gLAGJMhIk9je3qe9SJyCNtT8y8fUfzi/B0JvGuMebLAw3mAvSbrp3oJ2Ao+DPvVVBwFL9OWXvxaOnHZxI1ZACxw9IvD3ttiEWlzCl8KS4FLRaS3MeZ7T08ROQ87r8JztUMLL3G1wL4oK34WvjtXYx+EEcaYwhVvzsqGoz5DVS7+1sMC/K1jR7FfY6/io+Es569HX+Ve0NC51uMtBQLO13lTbD64qeclvpHAj8aYMS7hgylHo8MY862IfIntSYBSPH9eyHR0rGPcV/KU9qXsyuFidDnsxb1cMMZkisiz2CHIc3HvyfZV9hud//tiP476Oz0nQGHZu3IQaCIidYsxeg5h59f83Yf/9mJvpCilLV9/n7/C+I0xxdWRgrz9D/A3p+2+DvjeGLPVj/iXAH8QkV7GmHUlyJa2PXQrVxGpgzWqC57pwdh5dX82xvzsIlfPI56D2OG88mQGMFNEzsQaPB84IzvFUp17eMB2fe0HnvTitxg7T2GLMSbBy6/gK70eRZeH31AWpZzG7zlgqIhc7U1GRP7gVJztWEt7pIf/BdhGZIWX+DOMMZ9hu/hacbKBzcKOz/vDm1hr/iURcbP+nesXsY3Fmx7h2opIHxfZ2tiep7UuL9jS6FEW6mG/1gsbKWcjK3+GmsobX/fsbz0sVdzO8NIq7Ff1em9xl/F+PLlCROoXXDgbiPXBruAAO7yVhUc9xs5nC8JLPfZCPWyD7cp1OD16pUFEGngZLiyor2dz8ku+1M+fC3udv4WNvTPU7LlMuKCM/XkmVgBDRKSBS5wNsB9P/uRhiYhIGx9eXZy/nr0cf3LtLRSRC7ETTAvKvuAF6PmS/aNHPF9ih1xvKka9xY4e+3w8L+nFhPVGWcq3PJmDzafJ2PbAn94dsO3vQWC66/NXgIjUcxmeLW17+GeP62uwNkNx5doZO4fLlS+Blk4PbWnIxvczMQ87d+/fWP1f9yfCatvDA3ZoQUT+ifdelMeAtdh9ZaZjJ5g1xjZOHY0xBZvELQauF5FN2IlSIyiffQ2exr6M/k/sTqqLsAZEG6wlPgI7Efa4iDyGtWbfx3Yrn4ldtrsTO4sd5z5bAMuxvQJtsKu0Nhq7xwHYyYW3iMi12Ama6cYYr19ExpiDIvIX7PDYGhF5AbuipQN2dU0X7JJMzy/zFOeeHsf26EzEjhFPdJHZiv2Sm4j9gso0xmyi/FmMXb31joi87ejxKOXYvVoKfOW9v/WwpLj7i8hQbDf8QWcOzd3Y5eFfiMhs7IuqGbZ7vbYx5oFyvL8T2H0/nsUOU0zGrhJ6Aey8OhF5HnhQRI5hu9a7Yj9Gvsau3CuJxcBVTl38DOiFreOn0lt3DrBcRN7D9mb+hv04uAmb97c4euf58/z54H/YlWBvOM9DCHYZcYaH3A6sIXejiBzGGkDbfby8n8CurlkqIv/Cvrzux758fA3fl5bXRaQFdmn2ZqxB2dvRfRdF55E1AD4WkZnYYeunsXlT8NJeja0Lrzr5UB94BPuiLtxc1RizXEQ+xO6D1BbbexyMHcL6rzEmHlufrsVu3vcC1mCpj22P+htjPI2oYilj+ZYbxpjVIrIT27bmYF/o/oQ77Hw0f4rdDPYVbJkFY6dfTMBOdF9C6dvDSEduviP7FLDCGLPU8V+Crbfvit3vpxX2ud+He2fK+9gJ7/OcUZfvsHVmEPCiMWYb3tmKNe4XYz++fzHG/OLc9wnnvXkXsMkYs9qf/Cr1zO7T9YfLKi0P9yBsg+I2O9/xa4O1kPdzcl+Qr7CbQhXINHMK/Ijzm4t9+A0wxkXuHbysPCpBZ8F2ES934s7BTvabR9G9Ugr2icjCduu67ROBHVf/wrmHLOzY7mygtYtMS+yLJt3RP94PHbs6af3ikkdz8bKknZN75lzJyX14tuOx1wm2gZrn3LPBj314PMJ3cORu8nCfRNFVVLdzcg+l77GTAeNx3wenSLo+8sJb/Ml4XyHluRrEZ977WQ+LpO3i14WTe60Y3Ff1dMXW39+c8vgZ2zheUVLdxcsqCbw8Z871U9ilxz9jh3JW4d8+PK/ifR8eb6szamENpF+ce12BXZaf7HHPBTp2KKYsG2GNzZWOHjnY+rgcuxmop3yxz59LXXjHw62fU++OY9uhv+GxSsuRG4/dRyTXtS76iPN8/NyHx8czWuxzj30RzXHKKd2554IVbC1c5Do4uhbsw/O7c5//BSI84rwYu13DCSeuO/Cyig3bXj/s5FXBMPjnwDkuMo2xhs8eR+Y3p77dWcJ9ed2PrZTlW+y+OGWUf8TRb6G/YVzCtnfKp2Cfmwyn3j2Ay/NF6drDEU49OsrJ3pRmHun+GbuQIRM7VD0S7/U7DDu1ZC8nn/0FwBm+nllsT9E6J25v7+++jvut/uaTOAEVpcyIPfMlyBjTL9C6KJWHiBjs7rWPBFoXpfJwhi33ADcbYzyHtpUqitgzBZdj9wBaEmB1fCIiT2HncrU2dqViiVTrIS1FURRFUaoPItIDOyT9d+yeUn4ZO6AGj6IoiqIoVYeF2PmqX2APGPUbHdJSFEVRFKXaU92XpSuKoiiKoqjBoyiKoihK9UcNHkWpgYhInIiYYn5lPYstoDj3MKmc4hrjkTfHRCRZRBaKPdvrlNpREekuIpNEpLKPp1CUGolOWlaUms0d2P04PCntjrU1gWuw+wyFYHd3HYLdT2qciAwzxZ8B5Y3u2EmX71OBx0IoimJRg0dRajY/GJfT7ZVi2WiM+dHl+j0R+QB7cOUz2E3dFEU5TdEhLUVRfCIi74nIURFp7+LWSkR+d172BW6XicjnInJARI6LyGYRucc5m8o1vmQReV9ErhOR7SJyQkRWicjZIlJfRGaKyCERSRGR58TlgEmXYbirReQdETkiImkiMldESjyQU0RiRORTJ9wJEflGRPqXJX+MMR9iT7u+WVwOTRSRySKyXkRSReSgiCwT9zPmxnDy2IKdLsNlHRz/20RkjYgcdvL/WxHxPKVcUZRSoAaPotRsaolIkMfP1Ui5BXvm0b9FpLYzX+V97BECN7vIdcQecXAjdqhnDvbogKe8pDnAifd+4HqgE/Ah9siSdOz29LOwZ4GN8xL+ReyW8n/BHkNwJXabep+ISE/smU5NHL2vxh4hsEREehUX1g8+xw5zxbq4nYk9/uAq7Lb5v2HPS4t2/P/LyUONr8Fuk9+XkwdzdsAeN3IN9uyoBOAzEbm8jLoqSo1Fh7QUpWbzhRe3LTgnfBtj0kXkr9gz0h7DntNzETDQGFN4aKcxpvC0YhER7NlGdYB7ReQhY0y+S/xhwGBjTKoj3xJ4CVhrjLnXkfnK6dG4BnjNUz9jzA3O/4udAzffF5FLzMmDDT15Fnuo4cXGmGwn3S+wZ749ijVMTpV9zt9WBQ7GmMITvx0DcjE2X8cCfzfG/C4iuxwRz6EyXPIBx8hcij3AcQL2UFJFUUqJGjyKUrO5FXtauytuk2+NMWudE6WfxDko1BizylVGRFphe3QGA61xb1vOwJ7iXsCaAmPHoeC0ZE/jaxv2xGdP/uNx/QH2ZO6+WMPADRGpizXSpgD5rsNk2EM4R3lJozSI87dwF1cRuRTb+xSN7VUqYI9fEdpep8nYg4qbu6SxvYy6KkqNRQ0eRanZ7DDGJPgh92/gCexL/VVXD6cH4lOsoTMJa6icwPaaPAyEesR1xOM6uxh3z7AAKa4XxphsETmCHUbyRhOgNrYn51FvAiJSy6MXqjS0df4ecOLqiR3m+gLbo3MAyMMOUXm7H09d2mINt63YidD7sKeoPwF0PUUdFaXGowaPoijF4hg0c7BLshsArwMjXEQ6YeevXGeMed8l3LAKUqmFh351gMbAfh/yR4F8rKH2rjeBMhg7YOcsZQLrnOursQbKCGNMjouejR1dSmIwEA782Rjzs0v4er6DKIpSEmrwKIpSEg8C/bCTjZsDn4jIeGPMTMe/4EXs+nIPpuxDRb74M/CWy/U12AUYa7wJG2OOicgqIAZYX0bjxg0RGYGdNP2SMea441wP26PjOsR1MXbvHtchrSznb12PaL3lZ2fgQqzRqSjKKaAGj6LUbLqKSIYX902OoXA+dphqsjFmDYCIvAY8LyIrjTE/AD8Ae4GnRCQP+6K+qwJ1jhSRt4H52Im8TwEripmwDHbF10rgCxGZjR1magb0BGobYx7wI93uItIMOxm7HTAUa2x9hTUKC1gM3Am84+jZGTuU5tkDtdX5e6uIzMHmWxJ2XlEu8K6IPIedDD0ZO7SlK2sV5RRRg0dRajYv+3DvLSLbsXN3VmMn/BZwD7a3Z56InG+MyRKRq4Dp2CGjw9gemH3AGxWg89+xvSr/h52bswi7Y7RPjDHrRaQ3dmfjl7FDRr8D67FDdP5QsO9QJnaZ+XrsEvoFxpjC3hxjzBcicgfWyLoauxJsNPCIh06JYo+/GIddKl8LiDDGbBGRUcA/sXOjdgEPYIe64vzUVVEUD8TlOVUURTltEZE4YDnwB2PMkgCroyhKFUO7RxVFURRFqfaowaMoiqIoSrVHh7QURVEURan2aA+PoiiKoijVHjV4FEVRFEWp9qjBoyiKoihKtUcNHkVRFEVRqj1q8CiKoiiKUu1Rg0dRFEVRlGqPGjyKoiiKolR71OBRFEVRFKXaowaPoiiKoijVHjV4FEVRFEWp9qjBoyiKoihKtSco0ApUN5o1a2Y6dOhQbvEdO3aM+vXrl1t8SvVC64fiC60bii8qom6sW7fuoDGmeblGWs6owVPOdOjQgYSEhHKLLz4+nri4uHKLT6leaP1QfKF1Q/EkLy+Lfb98RNLmJURHXUq71iOoXTukXOIWkb3lElEFogaPoiiKolRzDh1Zx/I1wziReQCAr79/i7qhrRjYdxFNG/cKsHaVg87hURRFUZRqTF5elpuxU8CJzAMsXzOMvLysAGlWuajBoyiKoijVmH2/fFTE2CngROYB9v2ysJI1Cgw6pFWJGGPIy8vDGON3GBEhJyenArVSThURoXbt2ohIoFVRFEXxSfqxXcX6Z5TgX11Qg6eSyMzMJDc3l+DgYGrV8r9jLTo6ugK1UspCXl4emZmZBAUFERoaGmh1FEVRvFK/brti/cPqd6okTQKLGjyVQH5+Pvn5+YSFhZU6bFBQEMHBwRWglVIehISEcPz4cfLz80tlyCqKolQWaek7fPrVDW1Fu9bDK1GbwKEtdCWQl5enRks1JigoiLy8vECroSiKUoSjaVvYuvMZr34Fq7TKa2n66Y728ChKGdE5PIqinI7kmzzWrBtLvjk5DzQ4KJzQoKHEdBtKu9bDa4yxA9rDc1qwcOFCRIRt27YVuiUnJxMVFQXYDcSGDh1aKbqMGTOGBQsWePWbNm0aXbp0ISoqipiYGN59991Sx//xxx+zdetWr36TJk1i2rRppY5TURRFKcr2XdM5eOQ7N7e+Pd+gUb2biGg7skYZO6AGz2nBvHnz6NevH/Pnzw+0Kj55/fXX+eqrr1i7di2bN29m5cqVpVptVkBxBk95ocNLiqLUdNKP7WHDlofc3Nq2uop2Z/4pQBoFHjV4AkxGRgbffPMNs2fP9svgOXz4MFdddRXR0dH06dOHpKQkALp168bRo0cxxtC0adPC3pfrrruOJUuWkJeXxz/+8Q969+5NdHQ0M2fOBOxS+dtuu41zzz2XIUOG8Ntvv3lNd8qUKbz22ms0bNgQgPDwcK6//noAli5dSo8ePejWrRs33ngjWVl2E6sHHniAc889l+joaO69915Wr17Np59+yj/+8Q+6d+/Orl2+l0LGxcVx//33c95559G5c2dWrVoFWGPm3nvvpVu3bkRHR/PKK68A9kiPf/7zn/Tr148PPviAXbt2MXjwYHr16kX//v0Le88WLVrE+eefT48ePbj00ktJSUkBYMWKFXTv3p3u3bvTo0cP0tPTAXj22WcL8+zxxx8vsXwURVECjTGG7zaMJy/veKFbcHA453V/tUYPwescngDz8ccfM3jwYDp37kyTJk1Yv349PXv29Cn/+OOP06NHDz7++GOWLVvG6NGj2bhxIxdeeCHffPMN7du3p2PHjqxatYrRo0fz7bffMmPGDGbPnk14eDjff/89WVlZXHjhhVx22WVs2LCB7du3s2nTJlJSUjj33HO58cYb3dJMT08nPT2dTp2KLl3MzMxkzJgxLF26lM6dOzN69GhmzJjB6NGjWbhwIdu2bUNEOHr0KI0aNeLKK69k6NCh/OlPJX9l5ObmsnbtWj7//HMmT57MkiVLmDVrFnv27GHDhg0EBQVx+PDhQvnQ0FC+/vprAC655BJef/11zj77bL777jtuueUWli1bRr9+/fj2228REd58802eeeYZnnvuOaZNm8arr77KhRdeSEZGBqGhoXz55Zfs3LmTtWvXYozhyiuvZOXKlQwYMMDf4lUURal0du97lwO/feXm1ivqWerVbR0gjU4P1OAJMPPmzePOO+8EYOTIkcybN69Yg+frr7/mww8/BODiiy/m0KFDpKam0r9/f1auXEn79u2ZOHEis2bNYv/+/TRp0oSwsDC+/PJLkpKSCufnpKamsnNSYfqWAAAgAElEQVTnTlauXMlf/vIXateuTevWrbn44ouLpGmM8flVsH37diIiIujcuTMA119/Pa+++iq33XYboaGh3HTTTQwZMuSU5iCNGDECgF69epGcnAzAkiVLmDBhAkFBtuo2adKkUP7aa68FbK/Z6tWrueaaawr9Cnqdfv75Z6699loOHDhAdnY2ERERAFx44YXcfffdjBo1ihEjRtCmTRu+/PJLvvzyS3r06FEY786dO9XgURTltOVEZgoJSXe5ubVoFsdZHW4KkEanD2rwBJBDhw6xbNkyNm/ejIiQl5eHiPDMM96XEAJe582ICAMGDODVV19l3759PPXUUyxcuJAFCxbQv3//wnCvvPIKgwYNcgv7+eefl9jF2bBhQ+rXr8/u3bvp2LFjifqAXaq9du1ali5dyvz585k+fTrLli0rNh1PQkLshLratWuTm5tbmJ4vfevXrw/YfY8aNWrExo0bi8jcfvvt3H333Vx55ZXEx8czadIkwA6/DRkyhM8//5w+ffqwZMkSjDE8+OCDjB8/vlR6K4qiBIrvE28nO+dI4XXtWqH06flGjR7KKkDn8ASQBQsWMHr0aPbu3UtycjI//fQTERERhcMy3hgwYABz584F7OqtZs2a0bBhQ9q2bcvBgwfZuXMnHTt2pF+/fkybNq3Q4Bk0aBAzZswoPKZix44dHDt2jAEDBjB//nzy8vI4cOAAy5cv95rugw8+yK233kpaWhoAaWlpzJo1iy5dupCcnMyPP/4IwHvvvcdFF11ERkYGqampXHHFFbz44ouFxkeDBg0K58ecCpdddhmvv/56oQHkOqRVQMOGDYmIiOCDDz4ArJGUmJgI2J6tM888E4A5c+YUhtm1axfdunXj/vvvJzY2lm3btjFo0CDeeustMjIyANi/f7/POU6KoiiB5qdfPmHv/g/c3GLO/ScNw84KkEanF2rwBJB58+YxfLj7DpdXX301//73v32GmTRpEgkJCURHR/PAAw+4vbTPP//8wqGl/v37s3//fvr16wfATTfdxLnnnkvPnj2Jiopi/Pjx5ObmMnz4cM4++2y6devGxIkTueiii7ymO3HiRAYOHEjv3r2Jiorioosuol69eoSGhvL2229zzTXX0K1bN2rVqsWECRNIT09n6NChREdHc9FFF/HCCy8Adtju2WefpUePHsVOWvbFTTfdRLt27YiOjiYmJsZnXs2dO5fZs2cTExNDZGQkn3zySWH+XXPNNfTv359mzZoVyr/44ouFy+3r1q3L5ZdfzmWXXcZf//pX+vbtS7du3fjTn/5UJmNNURSlosjOSeW7jbe4uTVp1IuuZ93lI0TNQ05labHim9jYWJOQkODmVtCrciq7Laenp9OgQYNy0U2pGMpSvmUlPj6euLi4Sk9XOf3RulGz+Hb9eHYmzyq8FgniioEJNGkUU0S2IuqGiKwzxsSWa6TljPbwKIqiKEoV5tff492MHYDIzvd5NXZqMmrwKIqiKEoVJTfvBN+uv9nNrWHYOUR3eTRAGp2+qMGjKIqiKFWUpB8mkX7sRze3Pj3foHbt0ABpdPqiBo+iKIqiVEEOHVnH1h3u5w927ngLLZr1D5BGpzdq8CiKoihKFSM/P4c168diyC90q1e3DT0inw6gVqc3avAoiqIoShVjy85pHElNdHM7v/vr1AluGCCNTn/U4FEURVGUKkRq+naSfpjs5tahzV9o02pIgDSqGqjBoyiKoihVBGPy+Xb9TeTnZxW6hdRpSu+YlwKoVdVADR6lQjh8+DDDhw+nfv36tG/f3ueOyMYY7r//fpo2bUrTpk257777Cs/nSk1NZdCgQTRq1IhRo0aRl5dXGO7mm29m4cKFlXIviqIopws79szkt0Puxw/FRr9EaEjzAGlUdVCDp4aRlZPPvLW/8uR/9zBv7a9k5eSXHOgUuPXWW6lTpw4pKSnMnTuXiRMnsmXLliJys2bN4uOPPyYxMZGkpCQ+++wzZs6cCcDMmTPp0aMHKSkpJCcnFxo4a9as4cCBA0WO5VAURanOHDv+Mxs23+/m1rrF5US0/WuANKpa6GnpNYh1e9MYNj2JA6nZhW6twn9k0W3R9GpffhPdjh07xocffsjmzZsJCwujX79+XHnllbz33ntMnTrVTXbOnDncc889tGnTBoB77rmHN954gwkTJrBnzx6uuuoqQkJC6N+/P7t37yYvL4+77rqr8ABVRVGUmoAxhu82TiAn9+R5fkFBYfTp8bqehO4navBUcWTcsjKFP5CaTexTCSULOphZF5cos2PHDmrXrl14kClATEwMK1asKCK7ZcsWYmJi3OQKeoKioqJYsmQJAwYMYNWqVTz00EO8/PLLXH755XTq1MlvnRVFUao6yT/PZ/+v/3Vz6xk5lfr12gVIo6qHDmkp5U5GRgbh4eFubuHh4V5PGveUDQ8PJyMjA2MMY8eOJTU1lfPPP5/+/fsTExPDe++9x5133snEiRMZMGAAjzzySIXfj6IoSiDJzDrI94l3uLk1b3ohnTtODJBGVZNKNXhEJEREZovIXhFJF5ENInK549dBRIyIZLj8HvUI+5aIpInIryJydwlp3eXIpTrhQlz8OojIchE5LiLbRORSf8MqJRMWFkZaWpqbW1pamtdT3z1l09LSCAsLQ0QIDQ1l1qxZJCUlMXXqVO666y6mTJnC3LlzycvLY8WKFXz33XcsXry4wu9JURQlUCQk3UVW9sHC61q16tC355uIaJ9Faajs3AoCfgIuAsKBR4H/iEgHF5lGxpgw5/eEi/sk4GygPTAQuE9EBntLREQGAQ8AlwAdgI6A66YF84ANQFPgYWCBiDT3M6xSAp07dyY3N5edO3cWuiUmJhIZGVlENjIyksTExBLlFi9ejDGGwYMHs2nTJmJjYxERYmNjSUpKqpgbURRFCTD7f/0fe356380tustjhDfoEiCNqi6VOofHGHMMa7gU8JmI7AF6AetKCD4auMEYcwQ4IiJvAGMAb5/31wOzjTFbAETkCWAu8ICIdAZ6ApcZY04AH4rIncDVwOvFhS39HVc8/sypAbs6K+Kh1W4TlgtoFV6HPVMuICS4fOzf+vXrM2LECB577DHefPNNNm7cyCeffMLq1auLyI4ePZrnn3+eK664AhHhueee4/bbb3eTyczM5IEHHmDRokUAREREEB8fz5gxY/jmm2+44447isSrKIpS1cnJSefbDePd3BqHRxPZ+b4AaVS1CWh/mIi0ADoDruuV94rIzyLytog0c+QaA60B1320E4GiXQGWSC+yLUSkqeO32xiT7uEf6UfYKktIcC0W3RZNq/A6bu6twuuw6LbocjN2Cnjttdc4ceIEZ5xxBn/5y1+YMWMGkZGRrFq1irCwsEK58ePHM2zYMLp160ZUVBRDhgxh/Hj3B3zKlCmMGjWKtm3bFoY5ePAgzZs3p02bNro8XVGUasmGLQ9x/MRPhddCLfr2nE2tWsEB1KrqIgWbvFV6wiLBwP+AXcaY8SISBnQBNmKHml4FGhhjBolIW2AfUNcYk+mE/wPwhjGmg5e4dwG3GmMWu6SVDUQA/R2/Pi7yTwFnGmPGFBfWGJPs417GAeMAWrRo0Wv+/Pme/kRHRxMUVPoOtby8PGrXrl3qcL7Iys1n0aYj7DmURUTTEIZ1a0xIkI4Dl4Xc3FySkpIIxLOUkZHhZkAqSgFaN6o2WTmb+C3978DJdqVB6J9pVK/sE5Urom4MHDhwnTEmtlwjLWcCsixd7Eyr97CGxG0AxpgMoGB9dIqI3AYcEJGGQIbj3hDIdPm/6LIfS4bjj4ssjrynn2dcxYX1ijFmFjALIDY21sTFxbn55+TkABAcXHqrPD093etk31OlAXDDgPAS5RT/ycnJ4YILLjil8i0r8fHxeNY3RQGtG1WZvLxMPls2EVdjJ6x+R4Ze8jZBQfXKHH9NrRuV/mkvdoek2UAL4GpjTI4P0YKSFmfezgEgxsU/BvehMFe2eJFNMcYccvw6ikgDD/8tfoRVFEVRlApl07anSEvf5ubWp8cb5WLs1GQCMZYxA+gKDHMmDQMgIueLyDkiUsuZL/MyEG+MSXVE3gUeEZHGItIFuBl4xyW8EZE4F9mxInKuM//nkQJZY8wO7LDZ4yISKiLDgWjgw5LCKoqiKEpFciQ1ic073HekP6v9WFqd4d8CFcU3lb0PT3tgPNAd+NVlv51R2OXfi7FDR5uBLOAvLsEfB3YBe4EVwLMu82zaYIeiNgE47s8Ayx35vU74AkYCscARYCrwJ2PM736GVRRFUZRyJz8/lzXrxmJMbqFb3dBW9Oo2LYBaVR8qe1n6XqC4Qz/mFRM2C7jR+XkSB0x3HXYyxjwPPO8jrmQnjK+0fIZVFEVRlIpg266XOHTU/aif82JepU6dRgHSqHpRLc7SMsa8X7KUoiiKopyepGfsYuPWR93c2rW+mnZn6rYb5YWuR1YURVGUAGKM4dsN48jLK5zWSp3gRpzXfXoAtap+qMGjKIqiKAFk1963+fX3ZW5uvbo9T93QlgHSqHqiBo+iKIqiBIjjJw6QsMn9LOyWZ1xKp/ZjAqNQNUYNHqXcycrKYuzYsbRv354GDRrQo0cP/ve///mUf+GFF2jZsiXh4eHceOONZGVlAXYH45EjR9KoUSMuv/xy0tNP7v341FNP8cILL1T4vSiKolQk3yfeRk5OauF17dr16NNjJnbLOqU8UYOnhpGVlcW8efN48sknmTdvXqFxUZ7k5ubStm1bVqxYQWpqKk888QR//vOfSU5OLiL7xRdfMHXqVJYuXUpycjK7d+/m8cftLgAfffQRIsLBgwdp2LAhM2fOBGDPnj0sWrSoyCGjiqIoVYl9+z9i3y8fubl1P/cJGtTvGCCNqjfVYpWW4h/r1q1j2LBhHDhwoNCtVatWLFq0iF69epVbOvXr12fSpEmF10OHDiUiIoJ169bRoUMHN9k5c+YwduxYIiPt2a2PPvooo0aNYurUqezZs4e4uDiCgoIYOHAgSUlJANxxxx1MmzbtlM4mUxRFOR3Iyj7C2o23urk1bXweXc76e4A0qv5oD08VR0T8/sXGxroZOwAHDhwgNjbW7zhOhZSUFHbs2FFo1LiyZcsWYmJOnuQRExNDSkoKhw4dIioqimXLlpGdnc3y5cuJjIxk4cKFNGvWjH79+p2SLoqiKKcD6zbdy4msXwuvRYLo2/NNakn5HRatuKMGj1Kh5OTkMGrUKK6//nq6dOlSxD8jI4Pw8JOHmRb8n56ezhVXXEFERASxsbGEh4czcuRIJk+ezL/+9S8efvhhBgwYwC233EJ2dnal3Y+iKEpZOfDbUnbtfcvNLeqcB2kc3i1AGtUM1OBRKoz8/Hyuu+466tSpw/Tp3veTCAsLIy0trfC64P8GDRogIkydOpWkpCRmzZrF1KlTmTBhAgkJCSQkJLBixQqys7N56623vMatKIpyupGTe4xvN4xzcwtv0JVu5zwcII1qDmrwKBWCMYaxY8eSkpLChx9+SHBwsFe5yMhIEhMTC68TExNp0aIFTZs2dZPbvHkzq1evZty4cWzatIlevXohIvTu3btwbo+iKMrpTuLWx8g4ttvFRejbcza1a4cETKeagho8VRxjjF+/zMxMWrVq5TWOVq1akZmZ6Vc8/jJx4kR++OEHFi1aRN26dX3KjR49mtmzZ7N161aOHDnCk08+yZgxY4rc46233spLL71ErVq1iIiI4OuvvyY7O5sVK1bQsaOuaFAU5fTn4OHv2fbji25u53S6jeZN+wZIo5pFiQaPiNQRkZEi8o6IbBORNBHJFpEDIhIvIpNF5NzKUFY5dUJCQli0aFERo6dglVZISPl9Xezdu5eZM2eyceNGWrZsSVhYGGFhYcydO5d9+/YRFhbGvn37ABg8eDD33XcfAwcOpH379rRv357Jkye7xff2228TFRVFbGwsACNGjKB169Y0b96cQ4cOMX78+HLTXVEUpSLIy89mzfqxGPIL3erXbUePyCkB1KpmIb6+2kWkHvAP4DagMfADsAH4HTgBNAEigN6O/9fAQ8aYbype7dOX2NhYk5DgftptTk4OgM9hneJIT0+nQYMG5aIb2H14Fi5cyK5du+jUqRPDhw8vV2OnJlKW8i0r8fHxxMXFVXq6yumP1o3Ti6RtT5LocTjoxRf8jzNbDq50XSqibojIOmNMbLlGWs4Ut5HJLuBX4DHgP8aYQ74EReRC4G/AFyJyjzFmZvmqqZQXISEhjBw5MtBqKIqi1BhS035g07Yn3Nw6trsuIMZOTaY4g2eiMeZjfyJxenW+EZFJQIdy0EtRFEVRqjzG5LNm/U3k55/cPiMkpDmx3fRonMrGp8Hjr7HjESYFSCmTRoqiKIpSTdi++zV+P7zaza139MuEhDT1EUKpKHxOWhaRW0QkqjKVURRFUZTqQsbxvWzY8qCbW5uWw+jQ5toAaVSzKW5IazpgROQwdkLySmAFsMGUZn2yoiiKotQwjDF8t2ECubkZhW7BQQ04r/trehJ6gCjO4IkCLgL6O78/AgZIF5HVWONnJfC9MSa3ohVVFEVRlKrCnp/m8kvKYje3nlHPUL9emwBppBQ3h2crsBWYASAiHbEG0ACsATQYawCdEJFvjTGXVry6iqIoinJ6k5n1OwlJd7q5ndFsAGdHjPMRQqkM/N5p2Riz2xjztjHmBmPMWcB5wCKgLjCwohRUFEVRlKrE94l/Jyv75E4utWqF0LfHG4jo4QaBpLghLTdEpAO2d6fg1wlIB74AVlWAboqiKIpSpfj5wGck/zzPzS2m6yQaNugcII2UAopbpdVFRMaJyPsisg/YDTwNNABeBnoCjY0xVxhjnq4cdZWqxM6dOwkNDeVvf/ubV39jDPfffz9NmzaladOm3HfffYXndaWmpjJo0CAaNWrEqFGjyMvLKwx38803s3Dhwkq5B0VRFH/Jzknju40T3dwah3fn3LPvCZBGiivF9a9tBZ4DsoBHgbOMMWcaY641xkw3xiTqaq2qR1ZOHvNW7eDJBd8zb9UOsnLySg50itx666307t3bp/+sWbP4+OOPSUxMJCkpic8++4yZM+0m3TNnzqRHjx6kpKSQnJxcaOCsWbOGAwcOMHz48ArTW1EU5VTYsPkBjp/4ufBapDZ9e86mVq3KP3ZGKUpxQ1rbgXOA4UALoKWIrAQSjDE5laGcUr6s2/Ubw57+jANHjhe6tWpcj0UPDqVXpzPKNa358+fTqFEjLrjgAn788UevMnPmzOGee+6hTRu7auGee+7hjTfeYMKECezZs4errrqKkJAQ+vfvz+7du8nLy+Ouu+5i7ty55aqroihKWUk5uIode2a4uZ179r00bdwzQBopnhS3SquriDTj5Jyda4GngGwRWYudt7MKWG2MyfAVj1KxyNXTyxT+wJHjxN73H7/lzYe3lSiTlpbGY489xtKlS5k9e7ZPuS1bthATE1N4HRMTw5YtWwCIiopiyZIlDBgwgFWrVvHQQw/x8ssvc/nll9OpUye/9VUURalo8vIy+Xb9TW5uDcLOJrrr4wHSSPFGsVPGjTEHjTEfGWPuNMb0xJ6Qfg3wLXAJ8ClwRES+r3hVlarCo48+ytixY2nbtm2xchkZGYSHhxdeh4eHk5GRgTGGsWPHkpqayvnnn0///v2JiYnhvffe484772TixIkMGDCARx55pKJvRVEUpUSSfvgnaRk73Nz69niDoNp1A6SR4g2/V2kBGGPSgP+KyE/AfuAIdj8e7bNTANi4cSNLlixhw4YNJcqGhYWRlpZWeJ2WlkZYWBgiQmhoKLNmzSr0u+aaa5gyZQpz584lLy+PFStWcNlll7F48WIGD9YThxVFCQyHj25ky85n3NzOjhhPi+YXBUgjxRclGjwiUhvoxcmhrQuBRoAAvwILsLsuKwrx8fEkJyfTrl07wPbi5OXlsXXrVtavX+8mGxkZSWJiIueddx4AiYmJREZGFolz8eLFGGMYPHgwEydOJDY2FhEhNjaWpKQkNXgURQkI+fm5rFk/FmNOLv6oG9qanlH/CqBWii98Gjwi8gjWwOkL1MMaOPuA/2KPlFhpjNnhK7xSOfgzpwbs6qyIiXPcJiwX0KpxPfbMuJ6Q4Npl1mfcuHGMHDmy8HratGkkJyczY8aMIrKjR4/m+eef54orrkBEeO6557j99tvdZDIzM3nggQdYtGgRABEREcTHxzNmzBi++eYb7rjjjjLrrCiKcir88OPzHD7q/iF3fvcZ1AkO9xFCCSTFzeH5J9AB+D9gDBBhjOlgjBltjHlTjZ2qRUhwbRY9OJRWjeu5uRes0ioPYwegXr16tGzZsvAXFhZGaGgozZs3Z9WqVYSFhRXKjh8/nmHDhtGtWzeioqIYMmQI48ePd4tvypQpjBo1qnA+0Pjx4zl48CDNmzenTZs2ujxdUZSAkJaxk8St7pOS27e5lratrwyQRkpJiK+tdESkpTHm10rWp8oTGxtrEhIS3Nxycuwq/uDg0u/FkJ6eToMGDcpFN7A9PQu/28WuX9Po1LIhw8/vVG7GTk2lLOVbVuLj44mLi6v0dJXTH60bFYcx+Xy16mJSDp6czVGnThOuvPQH6oaW7xYfFUFF1A0RWWeMiS3XSMuZ4palq7FTDQkJrs3IfrrFuaIoyqmyM/lNN2MHILbbC1XC2KnJFDeH591SxGOMMdeXgz6KoiiKctpy/MR+1m/6h5tbqzMuo2O76wKkkeIvxa3S+huQARzETlguDj1iQlEURanWGGP4buOt5OSe3E4jqHZ9+vSYiUhJr0kl0BRn8CQD7YHvgXeBBcaYY5WhlKIoiqKcbuzbv4CfD3zi5tY9cgph9TsERiGlVPhcpWWM6QjEYU9JfxH4VUTeFZFLRU1ZRVEUpQaRlXWItYnu24A0a9KHczrdGiCNlNJS0tESq4wxNwMtgZuBpsD/gJ9EZKqInFMJOiqKoihKQEnYdA+ZWb8VXteSYPr2fJNaoqtcqwrFGjwFGGOyjDHzjTFDgDbA+8A9wNMVqZyiKIqiBJpfUr5k9745bm7dujxCo4ZFd4ZXTl/8PktLREKAPwLXAYOAFGBxBemlKIqiKAEnJzeDbze4b4jaqGEUkec8ECCNlFPFn7O0BmCNnGsc+YXAEGCJ8bVroaIoiqJUAzZueYRjx5NdXIQ+Pd+kdq06gVJJOUV8DmmJyJMisgdYCkQAfwdaGGOuM8Z8pcaOUhLz58+na9eu1K9fn06dOrFq1Sqvci+88AItW7YkPDycG2+8kaysLAByc3MZOXIkjRo14vLLLyc9Pb0wzFNPPcULL7xQKfehKErN5PfD37Jt18tubl3PupPmTc4PkEZKWShuDs9DQGPsfJ3VQCfgfhH5p5ff5MpQVik7OXn5fLf7IJ8l7ue73QfJycuvkHS++uor7r//ft5++23S09NZuXIlHTt2LCL3xRdfMHXqVJYuXUpycjK7d+/m8cft+TQfffQRIsLBgwdp2LAhM2fOBGDPnj0sWrSoyEGjiqIo5UVeXhZr1o3FdZu5sHoRxJz7ROCUKiMmN4vj6z+l8Y5FHF//KSY3K9AqVSolDWk1BPzZQdkAj5copQSUvYeO8crS7aSeyCl0C0/Yx+2XnEP7pvXLNa3HH3+cxx57jD59+gBw5plnepWbM2cOY8eOJTLSTv579NFHGTVqFFOnTmXPnj3ExcURFBTEwIEDSUpKAuCOO+5g2rRpBAX5PQVNURSlVGze/jSp6Vvd3Pr0nEVwUPm2lZVF9k+bOPjWOPLTfqMpcHj7x9RadAbNbpxFnbbdAq1epVDcWVp+reBSAsvNc74rU/jUEzk8+dlmv+XfuL7krty8vDwSEhK48sorOeuss8jMzOSqq67i2WefpW7dum6yW7Zs4Y9//GPhdUxMDCkpKRw6dIioqCjeffddbrjhBpYvX86AAQNYuHAhzZo1o1+/fv7fpKIoSik4mraFzdunuLl1ajeGVmdcGiCNyobJzSo0dlzJT/uNg2+No9XD8UhQSIC0qzzUqFHKnZSUFHJycliwYAGrVq1i48aNbNiwgSeffLKIbEZGBuHh4YXXBf+np6dzxRVXEBERQWxsLOHh4YwcOZLJkyfzr3/9i4cffpgBAwZwyy23kJ2dXWn3pihK9Sbf5LFm3Vjyzcme8NCQFvSKfi6AWpWNE0lfFDF2CshP+40Tm76sZI0Cgxo8SrlT0Itz++2306pVK5o1a8bdd9/N559/XkQ2LCyMtLST59IU/N+gQQNEhKlTp5KUlMSsWbOYOnUqEyZMICEhgYSEBFasWEF2djZvvfVW5dyYoijVnu27pnPwiHvP+XndpxNSp0mANCo7WfsSi/XPPbSvkjQJLMWt0tooIsP9PUZCRNqIyMsicl8xMiEiMltE9opIuohsEJHLXfwvEZFtInJcRJaLSHuPsG+JSJqI/Coid5egz12OXKoTLsTFr4MT/3EnvUv9DauUTOPGjWnTpo1fh+lFRkaSmHjyYUxMTKRFixY0bdrUTW7z5s2sXr2acePGsWnTJnr16oWI0Lt378K5PYqiKGUh/dgeNmx5yM2tbauraNf66gBpVHay9yVxfO0HxcoENW1XSdoEluJmfb4HvAG8KiL/B6wCEoHfgSzsCq6OwHnAMOAiYAkwvYT0fnJk9wFXAP8RkW7Yk9k/Am4CFgFPAP8H9HHCTgLOxh5o2hJYLiJbjTFFNj8UkUHAA8DFwC/YvYMmO24A84A1TvpXAAtE5GxjzO9+hD2t8GdODdjVWQ9+uNFtwnIB4XWDefrq7gTXLr8OvxtuuIFXXnmFwYMHExwczIsvvsjQoUOLyI0ePZoxY8YwatQoWrVqxZNPPsmYMWPcZIwx3Hrrrbz00kvUqlWLiIgIpk+fTnZ2NitWrKBnz57lpreiKDUTYwzfbRhPXt7xQrfg4HDO6/5qlT0JPXP71xx6ZyIm+7hPmVoNz12R5CgAACAASURBVKBut8sqUavAUdzhoc9hl6I/h91ZeQGwAzgCHAf2A19jj5f4HbjEGDPYGLOjmDiPGWMmGWOSjTH5xpjPgD1AL2AEsMUY84ExJhNr4MSISBcn+GjgCWPMEWPMD1hjbIyPpK4HZhtjthhjjmCNpzEAItIZ6Ak8bow5YYz5ENgEXF1S2KpMcO1a3H7JOYTXDXZzD68bzO2XnFOuxg7Y1Va9e/emc+fOdO3alR49evDwww+zb98+wsLC2LfPdqEOHjyY++67j4EDB9K+fXvat2/P5Mnuuxy8/fbbREVFERsbC8CIESNo3bo1zZs359ChQ4wfP75I+oqiKKVh9753OfDbV25uvaKmUa9u6wBpVDaOr/+Ug7NvKtHYaXbjrBoxYRlA/N0/UETaAn2B1kAocAjYBqw1xpzSYn4RaQHsBboDE4E6xpiJLv6bscvdlwGHgZbGmBTH709Yo6XIejoRSQSmGGP+z7luhjXKmgEDHL+uLvLTAWOMub24sMaYQyXdU2xsrElISHBzy8mxvSrBwcHeghRLeno6DRo0KHU4X+Tk5bNh3xF+T8+keYNQerRrXO7GTk2jLOVbVuLj44mLi6v0dJXTH60b/nMiM4VPv+pKds6RQrcWzQfyh35Lq2TvTvrKt0n9pOgikbC4mwk+M5IfE1Zwdu+LqNvtsnIzdkRknTEmtlwiqyD83sjEGPMTdjiqXBCRYGAuMMcYs01EwrCGhSupQAMgzOXa088bYV5kcYkr1UM+FSjYKKa4sF4NHhEZB4wDaNGiBfHx8Z7+REdHn9K+MXl5eW47DJcHXZvVoWszuy165vFjZJZr7DWP3NxckpKSCMTm4xkZGUXqm6KA1o3ScDBjkpuxI9RBsseyYsWKAGp1ChhD020f0fjHogtEfo8cyY8N+kAaZLSO40hqGHy9JgBKBo6A7NwmIrWwc4Sygdsc5wzsRoeuNATSHb+C60wPP294xlXwf7oXP8+4igvrFWPMLGAW2B4ez6+q06mHRyl/cnJyuOCCC7SHRzmt0LrhHz/98gk/fetu2PSIeorIzqMCpNGpYfJyOfLBQxz3NHZqB9Nk5DO06XlloVNNrRuVPpbhrPqaDbQArjamcLODLUCMi1x97Byigrk0B1z9nf+3+EhmixfZFGdIagvQUUQaePhv8SOsoiiKUk3Izknlu423uLk1adSLrmfdGSCNTo387BMcemcix7//0M1d6tSj2dg3qOdi7NRkAjF5YwbQFRhmjDnh4r4QiBKRq0UkFHgMSDLGbHP83wUeEZHGzkTmm4F3CgKLiBGROBfZsSJyrog0Bh4pkHUmVW8EHheRUBEZDkQDH5YUVlEURak+rN90Hycyfym8Fgmib8/Z1KpVdY6tyT9+lIOvX0fm1mVu7rXqN6H5xLmEntM/QJqdflSqwePsqzMeO0n5VxHJcH6jjDG/Y1dKPYVdCXb+/7N35/FRF/fjx1+zu9nc90EIIZCEIxBuI4ciR22r9fjVg7ZabeVQ1EpFa6lHrYrg11Zra5WKolWsWrUVW7UeVVAQlPsm3CEHISHkzm6yu9ljfn/sJuST3YQN2RyQeT4ePMzO55qFNXln5j3zBm5ocfmjQB7uJOd1wNNNS9KFEKm4p6L2AnjanwK+8pxfiLbW1w1Ajuc5vwdmeZ7vz7WKoijKOe5k+VqOFKzQtGUP+w1xMWPbuKL3cVSXcGrZT2gs3Klp18elkvjLf2JMG9NDPeudujWMlVIWAm2mvEspVwNZbRyzAXM9f1qbASxrOe0kpfwT8Kc27lXguaatfrR5raIoinJuczgtbNpxm6YtKmI4Y7J+10M96jh72VEqXroFZ+1JTXtQ/ywSbnsVfXS/HupZ7+VXwCOE+J6U8oszn9kzpJRv9nQfFEVRlHPDngOPYao/qmmbMuEV9PqQHupRx9gKdlD5t9twNdRo2o0ZE0mY+xK60NbrchTwf0rrf0KIo0KIRUKIxC7tkaIoiqJ0kcrq7ew//EdN27CMX5CUMLWHetQxlv1fUfHiz7yCndDRl5E4f6UKdtrhb8DzHWAr7l2Hjwsh/iGEmN513VIURVGUwHK57GzcMQ+Jq7ktLDSV8dlP9mCv/Fe/dRWVr92OtGt3TwuffANxP38eEdQ3dkw+W34FPFLKtVLKG3Fvzvc73Am/XwkhDgghFnpWMylKs4KCAq644gpiY2NJTk5mwYIFOBwOn+f+4x//YNCgQYSHh3PNNddQVVXVfOyee+4hNjaWKVOmcOLEieb2t956i4ULF3b5+1AU5fyRe+SPVNdqK4dPGvcixqDePSoipcT05UtUv/MbcDk1xyK/fzcxs5YidPoe6t25o0OrtKSUlVLKp6WUw4DvARW4k3tPCCFWeoqAKr2Y0yU5WmFlR3E9RyusOF1dszvwL37xC5KSkigtLWXXrl2sW7eOF154weu83Nxcbr/9dt544w3KysoICwvjF79w74uxZcsWtm/fzsmTJ5k6dSpPPun+Lay2tpY//vGPPP74413Sd0VRzj+1pkPsOaCt0zd44E9J7X9lD/XIP9LlovbD/6P246e0B4Qg5vrHib5s4TlZ/qInnNUqLSHEFbiXl08GTgEf4C4wepMQ4m4p5fLAdVEJlHKznc8O1tFgbzGcG1TP5VlRJEYEdpfg/Px8FixYQEhICMnJyVx++eXk5nrvE/nWW29x9dVXM23aNACWLFnCiBEjMJlM5OfnM3XqVIKDg7n00kt57rnnAPjtb3/LokWLiI6ODmifFUU5P0npYtOOW3G5Tpd9DDbGc+GYZ3uwV2cmHY1UvXM/lp0fag/ojcTd9CfCxv6gZzp2jvI74BFCJAPzgFuBQcB64GZglZTSIYTQA3/BvWGgCni6yUsbW5cf65gGu4v399ac+USP26f4l7O+cOFC3nnnHWbMmEF1dTWffvopS5Ys8TovNzeXiy66qPl1ZmYmRqORw4cPk52dzfPPP4/FYmHNmjVkZ2ezbds2Dh06xLJly/zus6Iofdvh/Jc4VblB03bh2OcICe69a3BctnoqV96F7fB6TbsIiSB+zouEDJnSQz07d/k1pSWEWIV7A77fAJ8Ao6WU06WU70opHQBSSifwD9wlI5Q+bvr06eTm5hIVFUVqaio5OTlcc801XueZzWavkZro6GhMJhOjRo3i+uuvZ/LkyRQVFXH//fezcOFCnnvuOZ577jmmTZvGTTfdRE2N/wGboih9S31DMTv33a9pG9DvCgan3thDPTozp7mS8uU3ewU7usgEEn/xtgp2zpK/OTxDgXuAAVLKu6SUbdWw2gvMDEjPlHOWy+Xisssu47rrrqO+vp6Kigqqq6u5//77vc6NiIigrq5O01ZXV9dcMPXee+9l9+7dvPvuu7z77rtccskluFwuVqxYwZo1axgxYgS///3vu+V9KYpybpFSsnnXHdgdp2s/GwwRTBq/vNfmvTiqiil//sfYj+/RtBsSBpH0y39hHDCyh3p27vM34LkKeEVKaW59QAhhEEKkAUgpTVLKdV5XK31KVVUVx48fZ8GCBQQHBxMfH8+cOXP45JNPvM7Nzs5m9+7TqyaOHTuGzWZj2LBhmvPKysp46aWXeOSRR9i3bx9jxowhKCiICy+8kD179rS+raIoCgXF73Di5MeatgnZvyc8LK2HetS+xpKDnHr+RzgqCjTtQamjSFzwTwzxvbPf5wp/c3jygSnAFh/Hxnra1Zq4HuBvTo3TJfnHjipNwnKTsCAdP50Qh14XmN94EhISSE9PZ/ny5fz617/GbDbz+uuvM3asd42am266iSlTprB+/XomTJjAI488wnXXXdc8wtPkV7/6FYsXLyYsLIz09HS2bt2K2Wxm7dq1ZGRkBKTfiqKcP6y2CrbuvlvTlhh/McMy7uyhHrXPlreFilfnI60mTXvw0IuIn70cXUhED/Xs/OHvCE97PwmDAO+fokqvotcJLs+KIixI+08eFqTj8qyogAU7Td5//30+++wzEhMTGTJkCAaDgT//+c+Aexpr/Xr33HR2djYvvvgiN910E0lJSZhMJq/l61999RU1NTVce+21AEycOJErr7ySgQMH8tVXX/HAAw8EtO+Kopz7tu25F1tjRfNrnc7IlAmvIES31sz2i2Xv/yhfcYtXsBM67koSbn1FBTsBIqT0vQ+LECIGiPO8PIq7kvnuVqeFAguAq6SUA7uqk+eSnJwcuW3bNk2b3W4HICio40u/TSaT12hHZzhdkvwqG3VWJ1EhetLjggMe7PQ1nfn37ay1a9cyY8aMbn+u0vv15c/GiZOf8uW3V2jaxo1cyuis3/ZQj9pm3vg2NaseAakdN4iY+nOif/g7hC7wAVpXfDaEENullDkBvWmAtTeltRB4FJCeP++1cZ7wnKecA/Q6wZCEc6NAnqIoSkfZ7SY27bxd0xYbPYbsYb/poR75JqXEtHoZdZ957wUUdcWvifzOHb02sfpc1V7A8x+gAHdA8yqwFMhrdY4N2C+lVFmjiqIoSo/bmfsQDZbjza8FOqZM+Bs6XfePwLZFupzU/Ptx6r99U3tA6Ij90ROET/pxz3TsPNdmwCOl3I1nCksIIYGPpZQVbZ2vKIqiKD3pVOW3HDr2V03biKG/Ij6298y0SIeNqrfuw7LnU+0BQzDxP3uO0FHf7ZmO9QF+rdKSUr7e1R1RFEVRlLPldFrZuGMe7gwMt8jwTMaOWNz2Rd3MZTVR+dod2I5u0rSL0CgS5r5McEbvCczOR20GPEKIL4FfSCkPer5uj5RSXhrYrimKoiiKf/YefII600FN2+QJL2MwhPVQj7ScdeVUvDwXe8l+Tbs+OpmE214lqP/wHupZ39HeCE/LbCkdLcPm9s9VFEVRlG5TXbuHfYe1O64PGXwryYm9Y+N/R0UB5Svm4Kws0rQbEjNIuP11DLEpPdSzvqW9HJ6ZLb6e0S29URRFUZQOcLkcbNw+D09ZRwBCQ/pzwaine7BXpzUW76Pi5bm4zJWadmPaOOLnvYw+Iq6NKwOvaVuSSn0CRyusfW5bEr+rpSuKoihKb3Mw7y9U1mj3Pps49q8YjTE91KPTrIe/oXLlnUhbvaY9JGs6cT9fhi64+6bbys12PjtY595t39CPNUdMhAXVc3lWFIkRvWcFW1fyt1r6/UKI59s49pwQYlFgu6UoiqIo7TOZ89i1/3eatrQBs0gbcG0P9ei0hl0fU/HKPK9gJ+yCa4if+1K3BjtOlzwd7LTso93FZwfrcLray1g5f/i7heMcoK29dnZ5jisKAMuWLSMnJ4fg4GBmz56tObZmzRqysrIICwtj5syZFBYWtnmfgoICZs6cSVhYGFlZWaxevVpzn/T0dPr378+7777b3F5TU8OECRMwmUy+bqkoynlCSsmmnfNxOi3NbcagWCaO9fm7ebcyr3+dqjcXgtOuaY+YcRuxNzyN0HfviMqeEovPOorgDnryq2zd2p+e4m/AkwYcaePYMWBQYLqjdDXpsNGw40PqvlhGw44PkY7Af9BTUlJ4+OGHmTt3rqa9oqKC6667jiVLllBVVUVOTg4/+clP2rzPjTfeyPjx46msrOSJJ55g1qxZlJeXA3DPPffw0Ucf8dlnn3HnnXfidDoBePDBB3nggQcCWo5DUZTeJ6/wNU6WaxcQXzD6GUJDknuoR+4grPbTZ6j5z+PQqmxT9NUPEnP1A11SKqItDpdkS1E9W4/Xt3tendXZTT3qWf7m8DQAA9o4lop7x2Wll2s8vpeKV+fjqjvV3Kb7KImEuSswDhwdsOdcd911AGzbto3i4uLm9vfff5/s7Gx+9KMfAfDYY4+RkJDAwYMHycrK0tzj8OHD7Nixg88//5zQ0FCuv/56nn32WVatWsUdd9xBfX09o0aNAsBoNFJZWUlBQQH5+fksX748YO9FUZTep8FSyra9v9K0JSd9l8xBs3umQ4B0Oqh+73c0bPmn9oDOQOwNfyD8gmu6tT+ldXa+zjNR40cwExWi74Ye9Tx/A571wCIhxHtSyubgRggRDNznOa70gOL7Mjt1vavuFKee9f9/xNRnWlcX8V9ubi5jx45tfh0eHk5mZia5ubleAU9ubi4ZGRmakZqxY8eSm5sLQFJSErt3u2vZ6nQ6YmNjueaaa1i5cuVZ909RlHPD1t0LsNtrm1/r9WFMHv9Sj9WeknYrlW8sxJq7WtMujKHE3/JXQrKmd1tfGp0uthTWk1tm9ev8sCAd6XHBXdyr3sHfgOcx4FvgsBDiTeAE7hGfm4F4YHZXdE45v5jNZhITEzVt0dHRPvNtzGYz0dHRXueeOHECgBdffJGFCxdisVh44403WL58OZdeeilWq5XLLruMxsZGHnvsMaZP775vNIqidL2iE+9TVPK+pm3cyKVEhmf0SH9cDbVUvDqfxnztSjFdWCzxt75C8KBx3daXomob64+ZMTd65+uEGARSgs15eqotLEjH5VlRfWZpur+lJXYLIWYCfwTux5374wI2ANd76m4pSrsiIiKoq6vTtNXV1fnMtznTuePGjWPt2rUAlJaWct9997Fx40amT5/Os88+S0pKCtOmTaOwsFBVHFaU84StsZotu+7StMXHTiRryN090h9n7UnKV8zBcfKwpl0fm0LC/NcJSuqeIMxid/FtgZmjFb6zS7KSQpg8KByDTpBfZWP3gaOMHTFE7cPTFinlFmCaECIUiAWqpZSWM1ymKM2ys7N5/fXTZdnq6+vJy8sjOzvb57nHjh3DZDI1Bzm7d+/mpz/9qde59957L0uXLiU0NJS9e/eSk5OD0WjEbrdTXl5OUlJS170pRVG6zfa9v8ZiO9n8WieC3JXQRffnoNjL8qh4eTbO6hJNuyF5GInzX0Mf3fXJ01JK8iptfJNvxurwXloeFaxjWmYkA6KNzW1DEkIodlYwJGFUl/evt+nwxoOeIEcFOr2Evzk10mGj9IkZmoTlJrqoJPr/di3CEJh5XIfDgcPhwOl04nQ6sVqtGAwGrr32WhYtWsSqVau48sorefzxxxkzZoxX/g7AsGHDGDduHIsXL2bp0qV8+umn7Nmzh1WrVmnO++KLL7BarVx11VUApKen8+WXXzJw4EBsNhvx8fEBeU+KovSs0lNryCt8VdM2aviDxEZ3/w9uW+EuKl+5FVdDtabdmJ5DwtwV6MKi27gycMw2J+vzzRRVN3odE8CYlFAuSA0nSN93RnDOxO+ARwhhBH4ADAdCWh2WUsolgeyYEljCEEzC3BXeq7Si3Ku0AhXsACxdupTFi09XKH7zzTd59NFHeeyxx1i1ahULFizg5ptvZtKkSbzzzjvN591xxx2AOz8H4J133mH27NnExsaSlpbGe++9p8kBstlsLFq0iA8++KC57fnnn2fevHnYbDZeeOEF9Pq+sfpAUc5nDkcDm3bO17RFR45g1PCHur0v1oPrqHz9LmSj9vf+kOzvEv+zvyCCWv94DCwpJfvLrGwuqsfu9B7ViQvTMyMzss/sntwRQsoz77AohEjBna8zGHcR0aaQsfliKaX6yQLk5OTIbdu0yWt2u3vzqaCgjn8AW07pBIJ02LDs/RxHZRGG+DRCR38/oMFOX9SZf9/OWrt2LTNmzOj25yq93/n02di+99fsP/JMixbB5dO/ITF+Srf2o37bv6l+9wFwOTTt4ZN+TMz1SxD6rq3WVGNxsC7PzEmT3euYTsAFqWGMTQk7Y15OV3w2hBDbpZQ5Ab1pgPn7r/M0UA5MA4qASZ7Xc4GfAN/vkt4pAScMwYSNv7qnu6EoiuKXiqqtHDjyZ01bVuYvuz3YMa19hdqPnvRqj/zuXURdfm+XLo5wuiR7Si1sP16Pj0EdkiMNTMuMJDZUlcdsj79/O5cAvwaasrNcUsoC4BEhhB54Dvhh4LunKIqi9FVOVyMbd8xDcnqZdXjYIMZlP9FtfZAuF7Uf/wHz2le0B4Qg5ppHiJj68y59frnZzro8M5UNDq9jQTrBxEHhZPcLUatR/eBvwBMPlEgpXUKIetyrtJp8CSwIeM8URVGUPi338FPU1O3VtE0e/xJBhohueb502ql+9wEatv9He0AfRNxPnyFs3JVd9myHU7K9uJ7dJRZ8JZ4MjDFySUYEkcEqm8Rf/gY8xUCC5+s83FNYTVtKTgT829JRURRFUfxQW3eAvQe1a2Ey0n5GSr/LuuX5LlsDVX9fgPXgOk27CA4nfvZyQoZd3GXPLqlt5OtjZmp9lIUIMQguGhzBkIRgNarTQf4GPF8B04H/AC8BfxVCjAPswGWeNkVRFEXpNCldbNxxKy7X6SXXwcGJ5Iz+cztXBY7TXEXl326jsWiXpl0XEU/Cba9iTO2apfA2h4vNRfUcaKMsxJD4YC5KjyA0qPsKkJ5P/A14HgbiAKSUy4UQBtzJymHAU8DjXdM9RVEUpa85dOwFyqu+1bRNHPs8wcFdv6+Wo+oEFStm4yg/pmnXx6eROP81DAmDu+S5BVU2NuSbqfdRFiLcqOOSjAgGxaoVtZ3hb2mJCqCixevngee7qlOKoihK32RuKGRn7oOattTkqxk04Mdd/mx76SEqXp6Ls/akpj0oZSQJt72KPiqxjSvPnsXu4pt8M3mVvstCjOwXwqS0cIwGNarTWR1ew+bZk2cAcEJKWXKm8xVFURTFH1JKNu+8A4fD3NwWZIhi4rgXujxfxXZsGxWv3oa0aGv4BQ+ZQvyc5ehCArcfGrjf65EKG98WmLH5KAsRHaJnWmYEKVFGH1crZ6MjOy3/HFgMpLVoKwJ+J6V8swv6piiKovQh+cffoqTsM03bhFFPER6W2qXPtexbTeUbd4NDO8oSOuYHxN30TMA3ZzXZnKw/ZuJ4jfcGggIY6ykLYVBlIQLKrzEyIcQCYCVwBLgN+H+e/x4FXhdC3NX21Upfs2zZMnJycggODmb27NnN7QUFBQghiIiIaP6zZEnbFUkKCgqYOXMmYWFhZGVlsXr16uZja9asIT09nf79+/Puu+82t9fU1DBhwgRMJlOXvDdFUbqG1VbOtj33aNqSEqYxNP22Ln1u/eZ/UrnyTq9gJ/zinxH3s78ENNiRUrKv1MI/d1X5DHYSwg1cNyaGSYMiVLDTBfwd4bkPWCmlnNuq/VUhxErcmxL+NZAdU7qG02mjqOR9TPV5RIZnkpZyHXp9YH97SUlJ4eGHH+Z///sfFot3ndmamhoMhjN/9G688UamTJnCJ598wieffMKsWbM4cuQIiYmJ3HPPPXz00Uc4nU5mzpzJrFmz0Ov1PPjggzzwwAMBLcehKErX27p7IbbGyubXOl0wU8a/jBBdk7sipcS0Zjl1nz7jdSzq8nuJ/O5dAZ1Gq25wsO6YiTKT9waCegE5A8MZkxKKTi017zL+BjzJwDttHPsH0PXZZEqnVVZv56uNV2Oxlja3hYb0Z+aUj4iPvSBgz7nuuusA2LZtG8XFxWd1j8OHD7Njxw4+//xzQkNDuf7663n22WdZtWoVd9xxB/X19Ywa5V4aajQaqayspKCggPz8fJYvXx6w96IoStcrLv0vBcVva9rGjlhMVOSwLnmedLmo/WAJ5g1/1x4QOmJmLSFi8g0Be5bTJdld0sD24gZcPnYQ7B8ZxLTMCGJUWYgu5+/f8F4gs41jQ4F9gemO0lFvvN+53wYs1lI++cr/em8/u+7MxWbPZNCgQQgh+N73vsfTTz9NQkKC1zm5ublkZGRoRmrGjh1Lbm4uAElJSezevRsAnU5HbGws11xzDStXrux0/xRF6T6N9jo277pT0xYXPZ6RQ+/rkudJh42qtxdh2fWx9oDBSPzNfyF0dOBKQ54y21mXZ6KqwXsDwSC9YPKgcEYkqbIQ3cXfscKFwANCiB95amchhNALIX4MLALu7qoOKuePhIQEtm7dSmFhIdu3b8dkMnHTTTf5PNdsNhMdHa1pi46Obs7NefHFF1m4cCHz58/njTfeYPny5Vx66aVYrVYuu+wyZs6cybp163zdWlGUXmTnvgdosJweCRZCz5QL/oZOF/gRD5fVTMUrt3kFOyIkksT5rwcs2LE7JRsLzPxnb43PYGdQrJEfj41lZL9QFex0I38/Uf8EonBPazmFENW462npATPwzxb/aFJKOSjQHVXOfREREeTkuEeT+vXrx7Jly+jfvz91dXVERUV5nVtXp10eWldX1zziM27cONauXQtAaWkp9913Hxs3bmT69Ok8++yzpKSkMG3aNAoLC9U3FEXppcoq1nM4XzsFPXLor4mLGR/wZzlNFVS8Mhd7ca6mXReVRMJtr2FMyQrIc07UNvJ1nok6m/cGgiEGwcXpEWTGq7IQPcHfgGcN+Kxfpihnrel/eCm9P1rZ2dkcO3YMk8nUHOTs3r2bn/70p17n3nvvvSxdupTQ0FD27t1LTk4ORqMRu91OeXk5SUlJXftGFEXpMKfTyqYdt2raIiOGMmbEowF/lqOyyL17ckWhpt2QmE7C/JUY4jq/7N3mcLGpsJ6Dp3yXhRiaEMxFgyMIUWUheoy/Oy3PDtQDPUvcZwOjgbeb7i2EGAzkA/UtTv+DlHKJ53gwsByYBTQAT0kp/9TOc+4F7gdCgVXAnVJKW4tnvQZMAoqABVLK1f5c29v4m1PjdNr49//SNQnLTUJD+nPtZfkBW63lcDhwOBw4nU6cTidWqxWDwcD27duJiYlh6NChVFdXc/fddzNjxgyvqSuAYcOGMW7cOBYvXszSpUv59NNP2bNnD6tWrdKc98UXX2C1WrnqqqsASE9P58svv2TgwIHYbDbi47t+K3pFUTpuz4HHqTMf1rRNmfAKBn1oQJ/TeGI/FS/PwWWq0LQHDRxDwq2voI/o/PeI/Ep3WYgGu/eoToRRxyUZkaTFqg0Ee1pPpIWXAEtxFx319cmOkVJ6r9uDx3AnSA/CvWrsKyHEfinlZ61PFEJcBjwAfMfzvH/j3jTxAc8pbwMbgSs8f94TQgyVUpb7ce05Sa8PZuaU90RkIgAAIABJREFUj9pcpRXIpelLly5l8eLFza/ffPNNHn30UYYPH85DDz3EqVOniIqK4nvf+x5vv316ZcYdd9wBuPNzAN555x1mz55NbGwsaWlpvPfeeyQmnt7a3WazsWjRIj744IPmtueff5558+Zhs9l44YUX0Ov1AXtfiqIERlXNLnKPPKVpG5p+O/0SpgX0OdajG6l89Q6kzaxpDx5+CfG3/BVdcHin7t/Q6OKbfBPHqhp9Hs9ODmFiWjhGvRrV6Q2Er+mENk8WYiwwHAhpfUxK+XfvK9q911Ig1ccIT5CvgEcIcQKYI6X83PN6CTBUSum1flAI8Q+gQEr5kOf1pcBbUspkIcQw3KvOEqSUJs/x9Z7jL7Z3rT/vKycnR27btk3TZre7N5gKCgry5xYaLad0AsG9D8+/MdfnERGeSVrKtQHfh6ev6cy/b2etXbuWGTNmdPtzld6vt342XC4Hn66dRFXNjua2sJABXP29XIxB3qO9Z6th96dUvfUrcGqDkbAJPyT2J79HGM5+xEVKyeFyGxsLzNic3j9DY0L1TM+MJDmy+78n+KMrPhtCiO1SSv+X/PYAv0Z4hBAxwMfA5KYmz39b/kt3KOBpR6EQQgJfAIuklBVCiFggBdjd4rzdwDVt3CMb+KDVuf2EEPGeY8eagp0Wx7PPdK2UspJznF4fTPrAwO0xoSiK0hEHjv5JE+wATBy/PKDBjvnbt6h5/1Fo9Qt9xLS5RF/9IEJ39iMudVZ3WYjiWu+dknUCxqWEMT41DINOJSX3Nv5Oaf0fEA9MA9YD1wK1wFxgChCIn6AVwIXALs+z/gq8hXvqK8JzTm2L82uBtoY+Inyci+f81seajg/w41qfAY8QYj4wH9yrj5pWD7U4zpgxY/zaXbg1p9OpyiT0cg6Hgz179vhMvu5qZrPZ6/OmKNA7Pxt2ZzFltb/TtIUaZ5J3KJK8Q2s7/wApiTv8AXGHP/I6VDHiRxyNugi+/vrsbg1U6+Op0Cchfez+HOKy0M9xgvpjNjYcO6tHdDmnhOMNeirrXRR8vJ6BYU76UgULf38CX4Y7j2WT53WxlHI7sFYIsRz3Pj0/70xHpJRmoGkuqMyT3FwqhIjCvfQd3EvjrS2+bisSMHuO0+JcPOe3Ptb6Xu1d21bfVwArwD2l1XqosDdNaSmBZ7fbueiii9SUltKr9LbPhpQuvlj/HSSnp5iMxjiu/O47hIZ0fiWldDmpWfUI9a2DHZ2e2B8/SeqF15/1vasaHKzLM1Fu9k4vNejcZSFG909AJ9J8XN07FFbW8/yaQ9Ra7IARLBAdGsQvLx3OoPjO5TKdK/wd1+uPexrIiTvgaPkT+H3gykB3jNPTZUJKWQ2UAmNbHB8L5Hpd5Zbr49wyz5RULpAhhIhsdTzXj2sVRVGUs3Ck4BXKKrSbgV445tnABDt2G5V/X0D9Jm0FJBEUQvyclwg/y2DH6ZJsO17Pqj3VnPIR7KREBTFrbBxjU8J6dQ0su9PVItg5rdZi5/k1h7A7vVeXnY/8DXhOAjGerwtxT2M1GdKRBwohDEKIENybFuqFECGetklCiOFCCJ0n1+Y5YK2UsmlK6e/Aw0KIWCFEFu5q7Stb3FcKIWa0OHeeEGKkJ//n4aZzpZSHcU+bPep59rXAGNzLz9u9VlF86YmpLEU5lzRYTrBj7yJNW0rSZaQPvLnT93ZZ6ihfMRvr3s817bqwGBLueIPQkTPP6r5lJjur9lT7rIFl1AumZ0Rw1chookN690pQl0vywc5ir2CnSa3Fzs6i6m7uVc/wd0prA+4g57/AG7iDhcGAA7gF+LADz3wYaLmz1M24p8sO4c4VSgLqcCct39jivEdx78NTCFhw79HzGYAQIhX3VNReACnlZ0KIp4CvOL2XTstn3oA7iKnGvQ/PLClluZ/Xdpher8dqtfbIlIfS9RwOByEhXgsXFUXB/QvB5l13YXec3jndoA9n0oSXOr3bsLO2jIqX52IvPahp18f0J2H+SoL6dej3ccBdFmJLUT37Tlp8Hh8ca2RqRgThxt4d6Jyqs/LN0XK+zSunpsF3sNOk3OR7s8Tzjb8Bz2Lcq6QAnsadVPwTIAx3sPNLfx8opXwM9546vrzdRjuejf/mev60NgNY1nLaybMpoc+NCaWUBZ5r2npWm9eeDZ1Oh06nw2w2ExQUhBDC7//RHQ5Hcw6Q0ntIKZFSYrfbMRgM6Dqx6kNRzmdFJ96juPQDTdu47P8jIqxzFYjs5flUrJiNs6pY027oN5SE+a9hiOnf4Xser2nk62MmzD7KQoQGCaamR5IeZ+y1ZSFsDic7Cqv45mg5h076v9glMbJv/MLm707LeUCe52s7cJ/nT68gpXyzp/twJiEhIUgpcblcuFz+z5fu2bOHiy66qAt7ppwNIQR6vR6jsfd+81OUnmazVbJl9wJNW2LcFIZn3tWp+zYW7aHilXm46qs07cbBE0iY9zK6sJg2rvTNanexsdDM4XLfG+oPTwxh8qDwXlkWQkpJQUU9G46WszW/Eovdu1hpe6JDgxifFttFvetd2g14hBCjgWopZXEbx1OBWCnl3q7o3Pmm6YdkR3b/lVKqqTBFUc5J2/beh9V2qvm1Tmdk8oRX0Imznw6yHlpP5cpfIBsbNO0hI79D3M+eQ2f0vzSFlJJjVY18k2/CYvfOxYsM1jEtI5LUmN5XFsJktbMpr4JvjpZzosb39FuTYIOOrOQo8srNmG2nk6+bVmkF9ZGdoNsMeIQQ1wDv4t5s0GfAAyQAm4UQ10opP+mC/imKoijnoJKyzzlW9LqmbfTw3xITNfKs79mw40Oq3l4ELu2KqbALZxH7oycQev/3OqtvdLLhmJmCat9lIUb3D+XCgeEE9aKNalwuSW5JLRuOnmL38RqcrbOpW8lMjODioYlcODiekCA9dqeLnUXVbNlzgIljRjA+LbbPBDvQ/gjPHNzFPXe2dYKUcpcQ4i3cK6ZUwKMoiqJgd5jZtPN2TVtM1Ciyh599SULT169R+8FSr/bIS+8k6gf3+T21LKXk4CkrmwrrafRRFiLWUxaiXy8qC9GRBOTIEAMXZSZy8ZBE+sdoR7uC9DompsfTUOhgYnrfK6zcXsAzCfBnovW/uHdFVhRFURR25T5MfUNB82uBjikT/oZe1/GpISkldZ/8EdOXL3odi/7hw0ROm+P3vWotTr4+ZqKkzndZiPEDwhg/IAx9LygL0ZSAvOFIOYfL2k9A1gkYPSCGqUMTGZUag0EtovCpvYAnDijz4x6nPOcqiqIofVx51SYO5j2nacsaspCEuIkdvpd0Oqj+10M0bF2lPaAPIu6Gpwib8P/8uo9LSvaWWthaVI+PQR2SIgxMz4wkLqzj5X8CqaMJyP2iQpg6NJHJGQnEhPW+PKPepr1/3WrAnwrhyUBNYLqjKIqinKucrkY27riVlnWlI8LSGTtySYfv5Wq0UPXG3Vj3f6lpF8Yw4mcvJ2T4VL/uU1nvYG2eiYp632UhJqaFk50c2qM7JXc0ATlncDxThyaSmRihVol2QHsBzxbgR8B7Z7jHjz3nKoqiKH3YvkNPUlunrfgzecIKggwdq9Xkaqih4pVbaSzUppDqwuNIuO1vGAeOOeM9HC7JjuIGdpd475QMkBodxCUZkUT10E7JZ5OAPHVoIjmeBGSl49oLeF4APhZCbJRSPuvrBCHEvcD1dE0tLUVRFOUcUVOXy76DT2jaMgfNoX/Sdzt0H0d1CRUvz8FRdlTTro9Lde+enJh+xnucrLOz7piJGov3lFCwXjBlcATDEoN7ZHTkrBKQhybSP9r/5faKb20GPFLKT4UQfwb+JISYA3yEu6wDwCDgamAU8GxTiQdFURSl73FJJxu3z8MlT/8ADwnuxwWjn+nQfewnj7h3T649qWkP6p9FwvzX0Ee1X2i00eliS1E9uSd9l0rIiA/m4sERhBm7N6m3wwnIqTFMHaISkAOt3QwtKeV9QoidwIPAQ60OHwB+LqV8q6s6pyiKovR+h/KWUVG9WdM2cdwygo3+7+BrK9hBxSu3Ii21mnZj5iQS5ryELjSy3euLqm2sP2bG3Oi9k31YkI6pGRGkxwX73Z/OUgnIvc8ZU9I9ZRveFEL0BwZ6mo9LKUu7tGeKoihKr2eqz2dnrvb34YEp15KWcr3f97Ds/4qqvy9A2rUjM6GjLyPupj8jgtoOVCx2F98WmDla4bssRFaSuyxEsKF7RkqaEpA3HC2nRCUg9yp+r8HzBDgqyFEURVEATyX0nbfjdJ4u8xAUFM3Escv8/uFdv+U9qv/1ELi0IyDhU24k5rrFCJ3vBF0pJXmVNr7JN2N1eCf8RgXrmJYZyYDorh8tUQnI54ae3XRAURRFOWcdK/o7pae+0LRdMOqPhIWmnPFaKSWmr1ZQ9/FTXseivr+QyO//ss2gyWxzsj7fTJGPshACd1mInG4oC9GRBOSokCCmZCaoBOQepAIeRVEUpcMs1jK27blX09YvcSZDBs8747XS5aL2oycxf/2q9oAQxFz3OBEX/dT3dVJyoMzKpqJ67D52EIwL0zMjM5LEiK4rC2FzONleWMU3KgH5nKMCHkVRFKXDtu7+JY326ubXen0oU8a/fMapLOlopOqd+7Hs/FB7QG8k7uY/Ezbmcp/X1VgcfJ1nptTkuyzEBalhjE3pmrIQKgH5/KACHkVRFKVDjpd8QOGJf2naxo54nMiIzHavc9nqqVx5F7bD6zXtIiSC+DkvETJkstc1TpdkT6mF7cd9l4VIjjQwLSOS2C4oC6ESkM8vKuBRFEVR/NZor2Xzrl9o2uJiLmDEkHvavc5prqTilVuxH9+jaddFJpIw/zWMKSO8rik321mXZ6aywbssRJBOMHFQONn9QgIaXDhdkv0ltWw4cordxSoB+XziV8AjhLgfSJVS/tLHsedwL1N/OtCdUxRFUXqXHXt/g8Va0vxaCANTJvwNna7tHyeOqmIqXroFR0WBpt2QMIiE+SsxxKdpz3dKthfXs7vEgq9wY2CMkUsyIogMDlyA0ZyAfLScGotKQD4f+TvCMwdoa8vMXcCvARXwKIqinMdOlq/lSMEKTVv2sPuJixnb5jWNJQepeHkOrrpTmvag1FEk3Po39JEJmvaSuka+zjNTa/XOkwkxuMtCDE0ITFkIlYDct/gb8KQBR9o4dgx3qQlFURTlPOVwWti04zZNW1TEcMZkPdzmNba8zVS8ejvSqg0mgodeTPzsF9CFRDS3NTpcbC6qZ3+Z77IQmfHBXJweQWhQ5wINKSX5FfV8c7ScLfkVWO3eOzO3lBwVwsVDE5mSmUB0qEpAPpf5G/A0AAPaOJYK+N7iUlEURTkv7DnwGKZ6bUHPKRNeQa8P8Xm+Ze//qHzzHnBo98oJHXcVcTc+jTCcDh4KqmxsyDdT76MsRLhRx9T0CAZ3siyEyWpnY14F36gE5D7L34BnPbBICPGelLI5uBFCBAP3eY4riqIo56HK6u3sP6LNahiecRdJCVN9nm/e+DY1qx4BqQ1gIi65hej/9zDCMx1ksbv4Jt9MXqXv35lH9gthYtrZl4VQCchKS/4GPI8B3wKHhRBvAidwj/jcDMQDs7uic4qiKErPcrnsbNwxDylP59SEhQ5kfPaTXudKKTF9sYy6/z3rdSzqikVEfud2hBBIKTlSYePbAjM2H2UhokP0TMuMICXq7KaQOpyAPCSBi4eoBOTznV8Bj5RytxBiJvBH4H5AB7iADcD1UsrdXddFRVEUpafkHvkj1bXab/GTx79IUJC2erl0Oan59+PUf/um9gY6PbGzniB80o8AMNmcrD9m4niNdyAigLEpoVyQGo6hg2Uhzi4BOYlRqdEqAbmP6Ejx0C3ANCFEKBALVEsp258IVRRFUc5ZtaZD7DmwWNOWPvAmBiRfoWmTDhtVb92HZc+n2hsYgon/+fOEZl+KlJLck1Y2F5lx+MgTTgg3MD0zgoRw/8tCqARkpSM6vPGgJ8hRgY6iKMp5TEoXm3bcist1Or8m2JhAzhjtdJXLYqJy5R3Yjm7StIvQKBLmvUxweg7VDQ7WHTNRZvLeQFAvIGdgOKP7h/pdFkIlICtno82ARwjxCPCKlLLE83V7pJRySWC7piiKovSUw/kvcapyg6btwrF/IST49L45zrpyKl6ei71kv+Y8fXQyCfNfQ5c0lB3F9WwvbsBXvnD/yCCmZUYQE3rm372dLkluSQ3fHCln9/EanLL9BOQhSRFcPEQlICuntfcpewz4DCjxfN0eCaiAR1EU5TxQ31DMzn33a9oG9LuCwak3Nr92VBRQvmIOzsoizXmGpEwS5q+kKiiRdXurqWrw3kAwSC+YPCicEUlnLgtxqs7KhqPlbFQJyEontRnwSCl1vr5WFEVRzl9SSjbvugO743Tir8EQwaTxLzYHJ43F+6h4eS4uc6XmWmPaOKLnvMzWKiN7S2t8loVIizVySXoEEe2UhbDZnWwvUgnIgWazO3l/Ux6rt56iVH+Y6yZnEtyHRr9U8VBFURSlWUHxO5w4+bGmbUL2HwgPGwiA9fA3VK68E2mr15wTMmIG1h8+w/tHndTZvPNqQgyCi9MjyIz3XRbibBKQpw5NZLJKQPbL9rxTXP3kfymtbgDg1U2f0z82jI8evIoLMpN6uHfdQwU8iqIoCgBWWwVbd9+taUuKn8qwjDsAaNj1MVX/uA+c2qml4AnXknvhQxw86nvKaWhCMFMG+y4LoRKQu9ap2gZ2HCvnJ8/8jzqLdtfr0uoGrn7yv+Qvv6VPjPT4HfAIIeYDdwLDAa89vqWU5//flqIoynls2557sTVWNL/W6YxMnvAyQugwr3+dmg+WQKtkYefkeXw2eD4Nld65OhFGHZdkRJAWq/2RoRKQA6+m3kbu8Sr2FVWyr6jS83UV5XXtB5Gl1Q38e3MeN0wd1k097Tl+BTxCiJ8DzwOvA2OBV4Eg4P8B5cBbXdVBRVEUpeudOPkp+ce1mwaOyXqUqIjh1H76DKbVL3hdUzb5V2xL/TH42C05O9ldFsKoPz2qoxKQO6/BZmf/8armgGbf8Ur2FVVRXGk+63vmnawLYA97L39HeO4BnsS9EutW4AUp5Q4hRCywFqhs51pFURSlF7PbTWzaebumLTZ6LCMz76X6nw/RsOWfmmNSZyD3wocpTL3c614xoXqmZ0aSHOneQLCjCchjUmO5eEhin09AbrQ7OVxa4xmx8YzcHK/iWFlt60G2TstMjgrsDXspfwOeocDXuMtJuAAjgJSyWgjxBPAEsKxLeqgoiqJ0qZ25D9FgOd78WqBj8pi/Uv3GPVhzV2vOdRpC2T75/yhPnqJp1wkYlxLG+NQw9AKOlZvZcOQUWwsqVQJyO5xOF8fK6ppHapoCnMOlNTic7f+9+SM4SE/WgFgOl1RjafSeduwfG8a1kzI7/Zxzgb8BjwXQSSmlEOIkkAE0batpBlK6onOKoihK1zpV+S2Hjv1V05aVvgDXu8/RmL9N095ojGbL1D9RG5etaU8MNzA9M5IgneTLAydVArIPUkqOV5ibR2qaApsDJ6qw+ghEOkqvEwxPiWVUWhyj0uLd/x0YT0a/KPR6ndcqLaB5lVZfSFgG/wOevcAQYDWwHnhICJEPOHBvSniwS3qnKIqidBmn08rGHfOgxY45EaGD6b/mAI2leZpzG8KS2XLJX6iPHNTcZtDBhNQwdC4b/9xyTCUg4w5sTtVaTk9FHa9sTiY2nSFvyR9CQEa/aEYNPB3YZA+MY1hKbLuBywWZSeQvv4V/b85j9cZdfHfKOK6dpPbh8WUF7lEdgN/hDnya9hw3AdcEuF+KoihKF9t78AnqTNrfV4cdiEC2CnbqojLZcsmfsYWe3q8lIVyPy97AP7453mcTkKvN1ubk4dzjpwOcijprQO6fGh/RPFKTPTCOUWlxjEiNIzzE/wKrLQUH6blh6jCSHSXM6AOrslrzK+CRUr7b4uujQohsYAoQBnwrpaxo82JFURSl16mu3cO+w7/XtKVUJBB9okHTVpkwjm0XPY3DGAm4c3Xq6018dri83fufTwnI9VY7B4q1q6L2FVVyoqr+zBf7ISEqhNFpTUFNPKM8X8eEe+0Ao3SCv8vSpwE7pJRmACllPe5RHoQQ4UKIaVLKr7uum4qiKEqguFwONm6fh5Snq5cbGw1kHA3XnHcyZTo7Jy3GpQ8BoK6+nvyTFdidbeecnMsJyI12J4dKqjWrovYVVZJ/qi4gK6OiwozuoKZFYDMqLY6k6LDO31w5I3+ntL7CPaKzxcexLM/xvjMRqCiKcg47mPcXKmu0CcnD8uIJcp7+Nl6U/kP2jV+E1BmwOxwUnaqk2ux7RCPYoOPC9HguHnJuJCA7nS7yymo1q6L2Ha/kSGltQFZGhRj1jEyNa56OagpsUuN7/9/N+czfgKe9f6FgoPMp5oqiKEqXM5nz2LX/d5q2xIpwEqtOj+4cGTGXwyNvAyGoqDVxvLwSp8s7EBiSFMHUIUlcMDiuVyYgSykpKjc1j9Q05dsEamWUQa9jeEqMZlXUqLQ40pPcK6OU3qXNgEcIMZjTicoAOUKIiFanhQJzgaKA90xRFEUJKCklm3bOx+k8vWTcYNcx9Fi8+ziC3HH3UThkFja7ncKyCuoatMvLmxKQpw5JJLmXJCBLKSmrafAkDzfl2bgDnECtjMrsF306sEmLZ9TAOIb2j8HYCwM9xbf2RnhuAR7FvV5R4i4t0XKkR3peO4C7uqqDiqIoSmDkFb7GyfIvNW1DCuIJthtw6oLYNfExSgd8h1PVtZyoqMLlSVzpTQnILVdGufNs3FNSlabArIwamBDRPFLTlDw8IjWWsOCzWxml9B7tBTwrcZeNEMCXuIOa/a3OsQGHpZRVXdE5RVEUJTAaLKVs2/MrTVtsdSjJpyKwG8LYftFTFEePoeB4CfVWG9CzCcj1Vjv7i6u8SiuUBGhlVFJ0aPNITdPqqOyBcUSrlVHnrTYDHillIVAIIISYiXuVVvuFUBRFUZQeZXe62FFYxd4aA6HHKpgwKA5Lo5NP196C3VHbfJ7OKRiel0BjcBybL/4zB11JnCwsxmjQMXVoYrclINvsTg6dqPYqrZB/KjAFLaPDjM3BTPOeNmplVJ/k7z4867q6I4qiKErnFFbW8/yaQ9Ra7EAQe9bnYfj2GFnBnxOn/0JzbkZhHC7DYNZc+BS5dUZSYxzcclFGlyUgO5wu8k7WapZ75x6v4nBJDU5X59d8hxoNjBwYq5mOGpUWz4C4cLUySgHaT1rOp+V+4+2TUkq/qo8JIRYAs4HRwNtSytktjl0K/BVIAzYDsz0jTQghgoHlwCygAXhKSvmndp5zL3A/7sTqVcCdUkqb59hg4DVgEu6E6wVSytX+XKsoitIb2Z0unl9ziDqrnbjIcIKDgnBJyWDXUSJsj2NvEcNEmYKJaMjhw/GLGdy/P78dGrgEZJdLUlRh0qyK2ne8kgPF1djsnV8ZFWTwrIxqsdx7VFo8gxMj1coopV3tjfCsw/+ApyNKgKXAZbgDCgCEEAnA+8CtwEfAEuBdYLLnlMdwV20fBCQDXwkh9kspP2v9ACHEZcADwHc8z/s3sNjTBvA2sBG4wvPnPSHEUClluR/XKoqi9Do7CquwuwSj09MwGtzf2mMrdhFTdgtliadXKgkXJFVOw/KTFdw7NPWsE5CllJysaSC31e7DucerMFsDszJqSLJnZVSLUZuh/aMJMqiVUUrHtZfDM7srHiilfB9ACJEDpLY4dB2QK6X8l+f4Y0CFECJLSnkQ+DkwR0pZDVQLIV7GPVLkFfDgXmH2NyllrudeS4C3gAeEEMOACcD3pZQWYJUQ4h7geuDF9q4N3N+CoihK4Jyqs/LBzmKGDkgmWLhILvqcxNJvCDV9xJ5s7ZqSAZYLmPTLD9EFhfh9/yqTtbkA5ulK35VUmQMz8J2WEKlZ7p2dFseIAXGEBvu7VZyinFlv+jRlA7ubXkgp64UQeUC2EKIMSGl53PN1W0VLs4EPWp3bTwgR7zl2rFUC9m5Pe7vXSikrO/62FEVRuobd4eSjvWXsK62nf2I/4k1HufCbXxNircCpc7Fl3EnN+REykUtu+LrNYMdsaWR/cXVzQLPvuHtfm0CtjOoXE9ZcVqEpiXhkqloZpXQPvwMeIcRo3PvyTAdigSrcy9aXSCn3BqAvEUDranS1QKTnWNPr1sfaulfrc2lxr9pW59cCA/y41mfAI4SYD8wH6NevH2vXrm2jWx1nNpsDej/l/KI+H32PC0GDLpxyGUWDLhKDIYh+MdFEVR9gytcLMDjcxT/z06qxhp6ulYWEsKhH2PDNFhqdLoqqbORX2SiotFJQZSO/0kppXeenogDCjToy4kMYHB9MelwI6fHBDI4PISa06UeOEyjHVlrOztKAPFLpgL76fcPf4qEX4s7psQAfAidx59FcDVzpKR66vZN9MQNRrdqiAJPnWNNra6tj/tyr6WuTj2Ot79XetT5JKVcAKwBycnLkjBkz2jq1w9auXUsg76ecX9Tno2+w2F0UVTdSUG2juKYRhwt0zkaSy7fRr3QDSaUbCGtwj+a4hKRoQDXHU7S/1+lsM3hldyb7ik5wpDQwK6PCgg1kt9jHpmn0JkWtjOrV+ur3DX9HeJ4E9gGXtpwKEkJE4q6a/iTw/U72JRd3/kzTvcOBTNx5PdVCiFJgLNC0tnKs55q27jUW+GeLc8uklJVCiFwgQwgR2eK9jAX+caZrO/n+FEVR/FZrcVJQbaOgqpEykx0JGG3V9Cv9ln6lG0gs29w8mtPEFG5jz8iTNBq1q6GMNj2b1ybzXmXeWfUlyKAjKyVWs9x71MA4BidFodOpwEY5N/gb8EwGftZ640EppUkI8QfgdX8fKIQweJ6rB/RCiBDc5Sn+DTwthLge+Bh4BNjjSVgG+DvwsBBiG9APuA2Y0+K+EpgppVzrOXelEOItoBR4GPfO0UgpDwu07B2+AAAgAElEQVQhdgGPCiEeBn4AjMGdtEx71yqKonQVKSWnzA4KqmwUVjdSbXGClETU5ZNRuoGk0vXEVu5DtLF41iWkz2AHwKWT5DfGnrEPOp1wr4wa2CKwSYtjSLJaGaWc+/wNeM409tmRsdGHcecCNbkZWCylfMwT7CwD3sS9D88NLc57FPc+PIW4p9b+0LQkXQiRinsqai+AlPIzIcRTwFec3kun5TNvwB3EVOPeh2eWlLLcz2sVRVECwuGUnKhrpKCqkaLqRhrsLoTLTlz5LkZ6pqrC60+c8T4Syf70Cp/BDoAjyEV5nFkzMT8oMbJFhW93EnHWgFi1Mko5b/n7yd4MPCSEWN1qSisc9wZ9m/x9oJTyMdx76vg6thrIauOYDXdl9rk+Ds8AlrWcdvJsSuhzY0IpZYHnmrb62Oa1iqIoneErHyfIVkvSyW8ZXrqBxJObCHL4tyrqlDOcdcGR6IYfJi6m/co/k4e5mHPFd8j2rIyKCuve2liK0tP8DXgewr0iq1AI8V/cUz3JwJW4R0FmdEXn/CWlfLMnn68oitKeWouDgupGTT5OuKmQtBL3VFVcxR4ELr/uVWQYyMd1aXzdGM24URuYOOhbv667/fIrGDp4ZCfehaKc2/ytpbVFCDEZd17NZUAc7mXpXxK4ZemKoijnBSklZWYHhVU2CqobqbE4ES4HsRW7yfJMVUWYj/t1L4cwkB+RTW7YON4pTWJrfj1XjlzN7JHvYDT4t4zcYOhHxsDrz3yiopzH/J6slVLuwV3HSlEURWnF4ZQU1zZSWN1IYbUNi11iaDSRdHIjg0s3kHRyI0H29qedmpgNURyJHM/hqAnkRYzmQGk9m3YWMrb/Zv5w9X+ID6/xeV1Kv8uprN6BrfFUc1tIcH++c9FH6PVqcz+lb/N3H567cRf6bL0xoKIoSp/VnI9TZaO41p2PE2Y+TnKJexQnrmIXOulfwcyykIEcjprAocgJnAjLBKGjrt7KN1sKCXbt5/EffEhyxAGf18bH5JAz9i8kxV+E02mjqOTf7N23mtGjvktayrUq2FEU/B/heQb4oxDic9xL0D9U1cMVRemLaiwOCj1BTpnJAS4HMZX7GFK6nn6lG4gwFfp1H7vUcTQki4L4CzkUNYFaY2LzMZfLRd7xcobGWXjqhx/jtPwLX4thQ4L7MT77STIH3YIQ7iKgen0w6QNvoDAvmfSBMwLxlhXlvOBvwDMQuAn3EvJ3gTohxL+Av0sp13dV5xRFUXqar3wcg72ehLJNjCnZQNLJbzE2tq5W41uVM4SvrBkci70Qe+ZU7EHhXucYBVw1Lom0izey99Dj2C3e99aJILKGLGR01u8wBrXeOF5RFF/8TVo+iXuU5xlPTa2f4d7LZp4Qogh4Q0r5u67rpqIoSvfxlY8TWl9Cv5L1DCvdQHz5TnTSceYbAYca41htyWB1QwanorOYMjadyDDvKaZgg45ZF6QxJGYH2/fcwo78Qz7vNyD5SnJG/4moyGGdeo+K0td0eIcpz4qs3wgh7geuAF7EvWxdBTyKopyzLHaXO8BpysdxOomp2k9ayQb6la4nsu6YX/exSx2brQOag5xCRwyhwUFMGZXGuAFxPq+5YFAcV2XbOHxkHl/t/9jnOVERw8kZ82cGJP/grN+jovRlZ7WlphBiOu7prVlANLAtkJ1SFEXpDjUWBwVV7lGckyYHekcDiWWbGemZqgq2Vft3H2cwX1rSWd2QwTrrIOpcIc3HRmX0Y+LIVHQ6ndd1ceFGfpIThzQtY92Gv+CS3svMgwxRjBnxGMMz70KvU5sFKsrZ8jvgEUJk4Z7KuglIw12S4QXceTy+x14VRVF6EVfLelVVjdRYnYQ0nKRfyQYuLN1AfPl29C7/9rbJs8eyusE9irPVloKT0wFNanwEV+QMJjomimqL9/2EgO9mJTE6fg37cn+L1XbK6xwQDBl8K+NGLiU0JOls37KiKB7+LkvfBozHXYllFe4gZ11XdkxRFCUQ7E7JiVpPvaoaG5ZGJ9HVB+hXsoFRpRuIrj3i130cUrDVNoDVDRl80ZBBvuN0MU6dTjB1eDJXThjMZeMGkl9t5fPckz6DnUHx4fxwZBlFBXexrXi7z2clxU8lZ8xfiI+dcHZvWlEUL/6O8JQBPwU+kFJau7A/iqIonebOx7FRUNXIidpGZKOFhFNbGVKynqST3xJirTzzTYBaVzDrLIP4oiGDtZZ0alpMVcVHhnD5+DRPkJNGXGQI+0tqeXNjPuVm7107gg06rh5lIMz2e3btesvn88JCU5kw6mkGp/4EIcTZvXlFUXzyd5XWlV3dEUVRlM5oyscpqHbvjxNsOUW/0m8YV7KBhFPb0Lv82zqswB7tHsWxZLDFOgAH+uZj49L/f3t3Hh9ldS9+/HNmyWQjCYQkhEA29i1CEtwVsLQqaFvQn+W6Ikmrvbf3trfX7sutvV2sV6u2vVbtgAuIVi0uVFEB2QIBBUWQVSAJIRm27PskM+f3xzOJIZmEgcxkmXzfr9e8Yp7nPGfOEw/PfOesw5mfmcr8rBQuHZuA2Wx0Y1U3NGPfcoQdx7wHUpeMCmNm3OscLXiY0676TufNplCmjP8hk8f/EKul81R1IUTPXcgYnnCMncpnYeylVYaxoehzWuvO/4KFECKA3FpzuqaFQk9LTlVDC1GVh0go3cI4Rx7Rlb4NLXRpxa6mRNbWp7OuIZ0jzcMAo3UlItTKTRmjmZ+Vwo0zUkiKjTznWq01W4+c4bVdxdQ1dZ6mHhNmYf74zyg/+SsOHyn0+v4pSf+PzKkPExmReiG3L4S4QL6O4RmBEdyMB4qAk0A6xiytf1dKzdZanwpUIYUQAs4dj1NU0YSzqYHhp3cx2pFHdmkeoY2+7X5T4w5hU0MK6+rT+aAhjQp3WNu5sSOimZ9ltOJcOzkJm9XsNQ9HVQMr8gs4fKrz/lgKmDWmgljXwxQf2+D1+qHRGWRnPMGIuNk+lVkI0TO+tvA8DAwFrtFab209qJS6EmMQ8x+AxX4vnRBi0GtodretclxS5cRcX0a8I48ppXnEnf4Qs8u3rqrjzVFta+NsbxxFs6erymoxMXdqEvOzUpifmcq4kTHd5tPscrNmbylr9pbS4u683UNyjJMr4ldw0mHnDO5O520hsUyf/BvGpn0Tk/IeTAkh/M/XgOdG4Eftgx0ArfU2pdTPgYf8XjIhxKBV0dBCUet4nOpmhlQdIaF0C5c58oip2O9THm4NnzQltgU5B5tjae2qGjksgnmZKczLTGFuxmiGhPm2vs2hk9WsyC/gZHXnuRshZjdzUzfgrHgUh6O803mlzExI/zcyJv0KW8jQTueFEIHla8ATCZR2ce6E57wQQlwUt9acqvGsj1PhpKaugdgzu9pacsIafOsxr3Nb2dyQwrqGdD6oT+Ws2xgArBRcPj7B6KrKTGV62vALmgVV29jMa7uK2XrEe5fZ9IQDjDQ9Qu3pfV7Pj4ify8yMx4mJmuLzewrhb01NTaxatYp169bhcDhYuHAhNlvnbU6Cla8BzyGMRQff9XLuTuCg30okhBgUmlv3q/KMx3HXlhF/chtjS7cw/NSHWFwNPuVT2hLZNqsqv3E0Tdp4rMVE2Fg0PZn5WancMCOZ4VFh58mpM601O46V8fePiqj1Mih5eOhpLh3+DLVV/6TWy/WREelkT/sjoxK/KtPMRZ/atWsXN998Mw6HA4Bly5aRmJjI6tWrycrK6uPS9Q5fA55HgBeUUgnASsABjMDYQHQuRjAkhBDdqne6OV5hjMc5UdFEWNUxEhx5ZJbmEVP+GYrOY2K82d2U0Bbk7HfG0dpVNS05lnmZKczPSuWKCSOwmDtv5+Cr09WNrNhewAFHdadzJuq5esRrmBqWUlvVeQyRxRzBtIk/Z9LY/8RsHjzfoMWF01rjdDpxOp00NTX59PNC09TX17Nq1SoaG8/tinU4HNx8880UFBQMipYeX9fhWeGZlv5rwN7u1Cngfq31ykAUTggxsGmtqWxwUVThpLC8idPVDcSe+Zh4Rx7XluYRXu/wKZ8Gt4W8xmTe98yqOu0yetHDQizclDWK+VmpzMtMITluSI/L3OJy894+B2/vKaHZ1TEA04yP2sBo659prnN4GZIM6cl3M2PK7wkPG9njsoie01rT0tJyQcHCxQYWF5Omudm3rUwCxeFw8Prrr7No0aI+LUdv8HkdHq31M0opOzABYx2ecuCQ1trbv3khxCBljMdp9kwdd1JfVU78yW0klW7hklPbsbb4tmzXyZaItgHHWxuTafR0VaXFR/GdLKMVZ9bkJMJsF7UHsldHTtewPL+A0srO3WnRloNkDf0zLY27aHZ2vjZ26KXMvORPxA27zG/luRh9MU7D5XL1adDQXRqn04nWvrUcDlZHjx7t6yL0Cl/X4fklYNdalwIHOpxLBL6ptf51AMonhBgAWsfjFJY3cby8CUtFAfGOPCaX5jG0bC/Ka1tIZ3ua4tuCnL3OeEBhMZu4ZkpiW1fVxKShfh8PU+9s4R+7itl8uPMmnlZVxvQYO2Etb9DS2PmDM8w2ghlT/0B68p0odfFdaP7gbZxGdHQ03/72txkxYoTfAouOad1u+d47kI0ZM6avi9ArfP1q9N8YA5a9zdQa6TkvAY8Qg0i907NfVYWT0vJ6os98SnzpFi535BFRd8KnPBq1ma0NyaxrSGNdfTonXUaXVHx0GIuvMgKcL2eMJjoiMC0UWmt2FpXz9w+LqOqw0aeimbSw1xgdshTd0nlIsskUwqSx/8m0CT/Dau15V1pPHTlyhDlz5lBTc+5CiFVVVTz0kKwc0p+FhIQQEhKCzWbz+rO7c76kNZlMPPDAA1RWVnZ678TERBYsWNAHd937fA14uvs6NRTwbeUvIcSA1Toep9AzHqe8vJz4k/nEO/KYeDIfa7O3eUqdnXaFs77eaMXZ0phMg7YCMHNsPPd7xuJkpcdjMgV2VtPZ2iZWbi9kb0nHDwHNMPM2pgz5M8pViLdO+1GJXyVr2qNERY4NaBnPx+l0snr1apYuXcqaNWv6tCz9mcViuehgwd/BR8efVqu1V2bwTZ8+/ZzWP6BtltZgGLAM3QQ8SqnZwHXtDt2nlLqpQ7IwYD7gffEJIcSA1n48TmGFk5YzBSQ4tpBemkdW2R5M2uVTPvudw41ZVfVj+NSZgEYRFR7C/MtHMz8zlRszU0iICQ/w3Rhcbs26/Sd569MTOFvOjWbCTIVMivgzkWwFL7cWPWQS2RmPMzLhK71S1q4cPHiQpUuX8vzzz3PmjG/baQSSUgqbzdbrwYKvaUymvu1q7A+ysrIoKCjg9ddfZ926dcydO5cFCxYMmmAHum/hmQX83PPfGrjXSxonsB/4Dz+XSwjRR5pdmhOVxirHxWX1hJ3aQ7wjjxmOPCJrinzKo0mbyW8cxTpPS06JKwqASaOG8l+e3cavmpiI1dK7WysUnK1leX4BxeXnDpw2U0Nq6DKSrK8CndfbCbHGkDHpQSakfxuTydpLpT1XXV0dr776Kna7na1bt57/gg5uuOEGpk6dGpDWDLNZtsgYCGw2G4sWLWLEiBHMnj27r4vT67oMeLTWDwIPAiil3MDlWusPe6tgQoje0zYep9zJqbPlDHPkk+DI4+qT+YQ4O69D402ZK4wPGtJ4vz6dLQ0p1OkQbFYz12WM4idZKczLTCUtISrAd+Jdg7OFNz45wYaDpzqs9ONihHU1Y0KfwYyX7SAwMS7tW1wy+deE2uJ6q7httNbs3LkTu93OSy+91Gl8TkcWi4WWls4BW2JiIm+88cag+jYvREe+rsMj7YFCBJGO43FqThaR4Mgj0bGFKWc+8bmr6pAzlrX16axrSOeTphG4MTF6eCR3XW204lw3bRThtr5pEWn1yfFyVu4opLL+3EHJUebdjAt9jAjTIa/XxQ+/lpkZTzAsZnpvFPMc5eXlrFixgqVLl7Jnz55u00ZHR3PHHXeQk5OD1nrQj9MQois+L2DhWXhwCUZX1zCgDNgIPKe19m1hDSFEn3FrzcmaZmNTzrIGzKWfGgOOHXkMqS7wKY9mbWrrqlrfkMbxlhjMJsWVExL5nWdtnCmjh/WLbRTK65p4aUcRu4srzjluU6dIs/2FeOtar9dFhCWTNe0RkpNu7dX7cLvdbNy4EbvdzqpVq2hq6n4uyKxZs8jNzWXhwoWEh38x/mmwj9MQoiu+rsMzAiO4GQ8UASeBdOBW4N+VUrO11r7t7ieE6DXNLk1xpbFXVcnpCoaUbCfBkceljm3YnJ2nqHpT4Qrlg4ZU1tWns6khlRptY3hUKDdeZew2fv30ZIZGhgb4Tnzndms2HDrF6x8X09RuULKJRkaFvEhyyHJMqvNu52ZzGFPH/5jJ4x7AYumdAdQAJSUlPPfccyxdupSCgu4Dz4SEBBYvXsySJUsYP3681zSDfZyGEF3xtYXnYYzp59dordtGyymlrgT+AfwBWOz30gkhLlid09jKoajcSVlpEcNL80hw5JF+5mPMbt+Wsf/cOaxtbZxdTSNxYWJGWhzf9bTizBwTj7kH+1QFyvGyOl7IL6CorK7dUc1wywek2/5MqOmk1+tSRn2DrKkPExGe3CvlbG5u5u2338Zut7NmzZpuF+4zmUzMmzeP3Nxc5s2bh9Xat12EQgxUvgY8NwI/ah/sAGittymlfg7IqlZC9BGtNRUNLgrLmygqb8R5fA8Jji2kOPKYVuXbkvEtWvFhYxLrGtJZW59OYctQIkOtfHn6aL6VmcqNmcmMHBYZ4Du5eE3NLt7afYJ1B07ibjcqOcL0OWNsfyTG8onX64ZFzyD7kidIGH5Nr5Tz8OHDbdPJT53qvlE8PT2dnJwc7rnnHpKSknqlfEIEM18Dnki8r7IMcMJzXgjRS9xac7K6mdPmBF75qATbcaOrappjK6FNnWcbeVPltrGhPpV1DelsbEilyh3K+JExfP3aFOZnpnLN5JHYrP1/uvHeE5W8uL2AsrovNriyqEpSQ54m0fomxiTTc9lChjNjyu8Yk7oEkwrsPdbX1/OPf/wDu93O5s2bu01rs9m45ZZbyM3NZdasWbJ+jBB+5GvAcwi4C2N7iY7uBA76rURCCK/aj8c5WVJMTPEWxjryiD29C7Pby26WXhQ0x7CuPp33G9LZ2TgSk8XKrClJPOhZG2dsYkyA78J/KuudvPxhEbuKvgjwFC0kWv9Bis2OVXWewq2UhYlj/p2Mib8kJCSw9/rxxx9jt9t58cUXqa7ufmp/RkYGubm53HHHHQwbNiyg5RJisPI14HkEeEEplQCsBBzACGARMBcjGBJC+FnbeJyyRmoK93rG42xhXOVhn653acXOppFtU8ePNg9l5LBI5l+dwo8yU5mbMYrIsJAA34V/ubVm8+HTrNpVTEPzF9PnY8w7GGN7nAiz94G/I+OvJzvjMaKjJgWsbBUVFaxcuRK73c7u3bu7TTtkyBBuv/12cnNzycrK6hcz24QIZr6uw7PCMy3914C93alTwP1a65WBKJwQg0378TjFZ6pxHzMWABzn2Epo41mf8qh1h7ChIZW19elsaEilSodx+fgR3OtpxbkkdfiA/XAtqahneX4BR898sW9XqDpBuu0Jhlu3eL1mSMRYsjMeI2nE/IDct9aaTZs2sXTpUl577TUaGzvPAGvv6quvJjc3l1tvvZWIiAi/l0cI4Z3P6/BorZ9RStmBCRjr8JQDh7T2trWeEMJXreNxCiuclJaUEF64mQTHFqaf3onZ5du+vMdbollbb8yq2tE4isjIcG6YkcxfslK5fnoyw6PCAnwXgeVscfPPPSW8/5kDlzZGJZupY3TI84wKeQmT6jz7zGoZwrSJv2DimP/AbPb/OjQOh4Pnn3+epUuXcuTIkW7TxsXFtU0nnzhxot/LIoQ4P58DHgBPcHMgQGURYtBwutycqGymsKyRisLPiCneQoIjj+QK3/55ubXi46ZE1nqmjh9ujiUjZTjzZqXw+6xULh8/Aks/nDZ+MfaXVrEiv4Azta3Bn5t4y7uk2Z7EZvLe6jUm5V5mTPkdYaEj/FqWlpYW1qxZg91u5+2338bl6npFapPJxA033EBOTg433XQTISEDq+tQiGBzISstRwHzgGSg4ypjWmv9P/4smBDBpm08zukamo7kE1e6hdGOrYxvOO3b9TqETfXJrK1P54OGNBqtUUwfGcb3F2UxLzOF0cOHBPgOeld1QzOv7Cxix7GytmNDTJ8xJvQxosz7vF4TN+wKsjOeYPiwmX4ty5EjR1i2bBnPPffcOds2eJOamsqSJUtYvHgxo0eP9ms5hBAXz9eVlq8CVgNdTWvQgAQ8QrTTfjzOiRIH5qObSXDkMenUh1hcDT7lUeqK4v06oxUnv3EUoxKGMX9WKi9mpjB7ShLbt+Uxe/bUAN9J79Jas/XIGV7bVUxdk7ERZog6S6rtSUZY3/F6TVjoSDKn/oG00Xf4bZxOQ0MDq1atYunSpWzYsKHbtCEhISxYsIDc3Fyuu+46mU4uRD/kawvP40Ah8E1gr9batzmwQgwybeNxyps4c2wfkUWbiXfkMaN8P6rDPt1d2e1M5P26NNbWp3PEHc81k0Zyc1YqT2WmMiEpZsAOOPaFo6qBFfkFHD5lTClXOEkKeZnkkOewqM5b9plMNiaP+y+mTvgJVot/lgP79NNPsdvtrFixgsrK7rffmDJlCt/85je58847iY2N9cv7CyECw9eAZxJwm9Z6VyALI8RA1Doep+hMDTWHtzPsxBbiHXkk13vfxqCjBm1lc8MXXVWmIXHMy0rhN5kpfPmSZKLCg3/sR7PLzZq9pazZW0qLWwOaWMsW0m1/Isx0wus1o0cuIGvaIwyJSO/x+1dVVfHSSy9ht9vZtav7x1xkZCSLFi0iNzeXSy+9NKgDUCGCia8Bz3FAttsVwqPO6aKo3Elx6UlchzcRV5pH2qkdWFo6t0J4c8o9hPdr01jbkE5+02gyxiQxf04KD2SmkJkej8k0eD5ED52sZkV+ASerjenc4aYCxtgeY6jlQ6/pY6Kmkp3xOInxX+rR+2qtycvLw2638+qrr9LQ0H034xVXXEFubi633XYbkZGyuLwQA42vAc+DwI+VUuu11t0vGSpEENJaU17voqi8kZMFh7Ae3UiCYwuTyz7zuavqs+YRvFdrbOVw3DKK6y9J4Z6sFF7OTCE+uvd25+4vahubeW1XMVuPnAHAQjUpNjsjrf9Aqc6zn0KsQ5k++X8Yl3YfJtMFTTA9x6lTp9qmkx8+3P0CjsOHD+fuu+8mJyeHyZMnX/R7CiH6XpdPDaXUCx0OJQAFSql8jDV42tNa63v8XTgh+pJbaxzVzRSeqaPq8HaGFBldVRl1JT5d34SFrQ0pvFeXyvqGdGITk5k/O4W/ZKVy5YQRWC39f5+qQNBas+NYGX//qIjaphbARaL1TVJDnsZqquqUXmFifPq3uWTSg9hsFzdOxuVy8d5772G321m9ejUtLS1dplVK8ZWvfIWcnBy++tWvYrNJ47YQwaC7r0nXwjlfXTVQDUzxkta3r7hC9HNOl5viymaOl56m6cBGhpVsYeTJ7aS01Pl0fZkewvu1KaytT+cjdxpXTkljXmYKv81KJTU+KsCl7/9OVzeyYnsBBxxGQ3G0+WPG2B4j0vy51/QJcXOYmfEEQ6OnXdT7FRQUsGzZMp599llKSroPVJOTk9umk6ekpFzU+wkh+q8uAx6tdWovlkOIPlPX5KKwwonj2CH4fCNxpXmMKduDSXe9qFx7h1wjWFOTwrr6dCqjxjIvO5XvZqUyZ2oS4TZrgEs/MLS43Ly3z8Hbe0podmlsykG67S/EWdd7TR8Rnkr2tEcZPXLBBQ8Kbmxs5I033sBut7N+vff8W1mtVr72ta+Rm5vL3LlzMZsHZ6ubEIOBr+vwDAdqtdbdbxLjB0qpjcDlQGubc4nWeoLn3O3A74HhwFpgida6Y/daaz7TgaUYM8wOADla692ecwp4CMj1JF8K/EhrY8367q4VA1/reJzCsjrKD36I7dgm4h15TKwt9un6ZizkNyXzbm0qGxrHkD5uPPNnG2vjTB49TGbtdHDkdA3L8wsorWzARCMpIcsZFbICs+q8bYbZHM60CT9l0rjvYzFf2HYYe/fuZenSpSxfvpzycq+PhTaTJk0iNzeXu+66i7i4uAt6HyHEwNTdGB4z8Avge8AQwKWUWo3x4d/94hQ99x2tdftNSlFKTQGeBuYDHwPPAE9i7NjesewhwJsY6wc9CdwHvKmUGudZQ+hbwNeBSzC649YCx4CnfLhWDEAut+ZkTTNFjrPU7d9E1PHNxJ3cTkKzb2PwK4hkXV0q79elsc8yntkzxjE/K5UnLhnN0MiOC48LgHpnC//YVczmw6cBTZxlHem2P2MzeV9ZOm30HcyY8hAR4aN8fo+amhpefvll7HY7H37ofVZXq/DwcBYtWkROTg5XXHGFBKZCDDLdtfDcD/wS2Ah8BKQDCzDG8dwb8JJ1dgewWmu9GUAp9QvggFJqiNa6pkPa2Rj39rin1eZPSqkHgOuAd4F7gEe11ic8eT2KsajiUz5cKwYIZ4ub4konJYVHaD6wgdiSLYw6u9vnrqqjOoE11Sm8X5+OaeRU5s1K51dZKWSPicccJPtUBYLWmp1F5fz9wyKqGpqJMB1irO2PRFs+9Zp+WEwWMy/5E/GxV/qcf35+Pna7nVdeeYW6uu7HV1122WXk5OTwjW98g6goGUclxGDVXcDzTeBvWuv7Wg8ope4D/qKUui/ArR2/V0o9BBwCfqa13ogxWHpbawKt9VGllBMYD3RcKWwKsKe1i8pjj+f4u56f7Z++n/LFYOzzXSv6sdomF0VlDZw5+BGmI8Z4nPSaQp+ubcHMzpYU3q5KZpt7AlOnTmX+/FS+m5lC4tCIwBY8SJytbWLl9kL2llRiVRWMsz3FCOtbKNV5XkOoLZ4ZU4lYcsUAABvMSURBVH7PmJTFKHX+APLMmTO88MIL2O12Dh482G3aYcOGcdddd5GTk8O0aRc34FkIEVy6C3jSgQc6HPs78FcgBfA+raLnfgTsB5wY3VWrPWNqIoGOc1arMLrbOjpf2o7nq4BIz9ieC3kfAJRS38LoJiMhIYGNGzd2lfSC1dbW+jW/YKOBJmWjwWXBduYAw05+SPzJbYx1dp7e7E21imBDfRrv1KRwNGQc01KHc3n2EG4fGY7VbAJOc+jT0xwK6F1cvP5SP9waDlZb2FNlwa1bSLK+RoptKRZV6yW1hSGhtxAVeicnCiM5Ubi5y3xdLhe7du3inXfeYevWrd1OJwfIyspi3rx5XH311YSEhFBWVtYv/j59ob/UDdH/DNa60V3AE4nRfdVea9dRwLZl1lrvaPfr80qpf8HYpb0W6NgeHdWuTO2dL23H81EYg7K1UupC3qe1zM9gjCkiOztbz549u6ukF2zjxo34M79g4HJrHDXNnCgsoHH/ehKObyb2zCeYdPcfhq2OE8+amhTWN6QTNXYm8+ak80RmCmMTu9obt//qD/Wj4Gwty/MLKK6sZ6g5nzG2xwk3F3lNmzRiPtnT/kjUkPHd5llUVMSzzz7LsmXLKC7ufjB5UlISS5Ys4d577yUtLe2i7yPY9Ie6IfqnwVo3zjdLK0kp1X6jGnO74+cMXNZaH/NrydplDShgH8YgYwA85bIB3pZK3Qf8l1JKteuaygD+r935S4DWUY6XeI75cq3oA84WN8fLGzh16GPchzYQW5LHqOqjPl3rwsyn7hRWVyazxzqZ6ZmZzMtM4UfTRhEZFvz7VAVKg7OFNz45wYaDp7Cp40wJe4JYy1avaaMix5Od8ThJI27sMr+mpibeeust7HY7a9eu5dxe5XNZLBa++tWvkpOTw/XXXy/TyYUQ53W+gOe1Lo6/4eVYj584SqkY4DJgE8a09G9gLID4PYyy5iulrsGYpfVrYFXrgGWl1HMAWuvFGAOtXcB/KKWewhiPBPCB5+cLwPeVUu9gBFT/BfzZc+5814peUtvkouhUJRWfbcJydCNxjm2kNFX4dG2dCmeLM53VVSnUj5zJnOxJfCcrlYyUWJmd4wefHC9n5Y5CauorSbUtI8n6d0yqcwub1RJFxqT/ZsKY72A2eQ8u9+3b1zad/OzZs92+7/jx48nNzeXuu+8mISHBL/cihBgcugt4+mImlhX4DTARI+g4CHxda30IQCl1P/AiEAus61DG0cDLAFprp1Lq64AdY72dA558WgdaP40xRmmv53e755gv14oA0VpTVu+iuKiI2s/WE1G4idgzu4h2N/t0famK5726VLY4x5Iw9UpuzE5n2fRkYodc2HouomvldU28tKOI3cVlJFjeYWLEk4SYvK15oxibmsP0yb8lLDS+09na2lpeeeUV7HY7+fn53b5nWFgYt912G7m5uVx11VUSsAohLkp3Ky0/35sF8bznGWBmN+dXAis7HvesnTMSeK5d2k+ArC7y0cAPPS9v57u8VviXy61xVDfhOPgJzv0fEHNiC3FVn+PLUnAuTOwnldVVoymMzmTGjCzmZaXy03EJMm3cz9xuzYZDp3j942JC3J8yI/yPDDEf8Jo2LvYqZmb8idihmecc11qzY8cOli5dyssvv0xtrbcBzV/Izs4mNzeXRYsWER0d7bd7EUIMThe/5XA/4ml9mdTX5RC+aWpxU3ymirN7t8DhDQx3bCWxscyna+tVGNtdY3mnOhk15mrmZE/mp1mpjIqNDHCpB6/jZXW8kF+Ao7yANNuTJFi9r84QHjaKzKkPkzpq0TmtMGfPnmXFihXY7Xb27dvn9dpWMTEx3HnnneTk5DB9+nS/3ocQYnALioBH9H+1TS6KjhdTvWc9tmMbiT29i1HuzlsLeHPKHMf6+nQ+UhMYdck13Jg9lucmjyQ0RKpvIDU1u3hr9wnWHyhipHUlMyOex6w67y5jNoUyefwPmDL+R1gtxnpFbreb9evXY7fbeeONN3A6u+8RnjNnDrm5uSxYsICwMOmCFEL4n3xiiIDQWnO2roWSQ7up/2w90cc3E115CF86JtyYOGxK5d3aFE4Pz2Z69qV8LTuNH4yMkfEbvWTviUpe3H4MmtaSGf4nwkylXtMlJ91K1tT/JTIiFYDi4mKee+45li1bRmFhYbfvkZiYyL333suSJUsYM2aMn+9ACCHOJQGP8BuXW+Moq+HU3i00H9xAbGkewxvO+HRtoymMne5xfNCQhm3itcy5dBq/zBhNVLhMG+9NlfVOXv6wiAPFHzHG9hhDw3Z6TTc0OoPsjCcYETcbp9PJqlWrsNvtvPfee7jd7i7zN5vN3HTTTeTm5nLDDTdgscgjSAjRO+RpI3qkqcVN8YkSynavw3JkE7GnPyLB1bnbw5sycywbnePZHzKZ5Kw53DhzDLelxmEySStOb3NrzebDp3lz12ckmJ4iK3wVSnUOXGwhsUyf/BvGpuZy+PARHn34Bzz//POcOdN9YDt27FhycnK45557SExMDNRtCCFElyTgEResurGFE4f2UvXpWiKPb2FoxX6SfLhOozhmSeWDxjFUJl5K1mVX8i+ZKcRHhwe8zKJrJRX1LN/2OfVVK5hmewar6ryDvFJmxqf/K+OSf8Cbb64n55455OXldZtvaGgot956K7m5uVx77bXSHSmE6FMS8Ijz0lpztrqekt1baNi3nljHNqLqT3baf8MbpymU3Wo8O/R4wibN5rrLMvjFxEQsMm28zzlb3PxzTwk7DqwmLeSPJIV6X7l6RNxcws25LPvrBlaunEJNTZe7rAAwY8YMcnNzuf3224mJGXjbdQghgpMEPMIrl1vjcJyidNf7qM83EnfqQ4a7Gny6ttIyjHz3RI5FZpCafR03zBzHwnhfwiPRW/aXVvH37XlENz/C1LCNXtOEhaZypmQuDzy4gz17FnWbX3R0NHfccQc5OTlkZmZ2m1YIIfqCBDyiTWOzi+LD+zm9612GFOcxtHwfI+l6P6P2ikLS2K4nUJt0OTOvuJo7p40mzCbVq7+pbmjm1Y8OcLLkMdJDVmKyepsuHsqhveN5/JGD1NXau81v1qxZ5OTkcMsttxAeLl2TQoj+Sz6RBrnqugYKP86j5rO1DC/NJ6K+lBQfrms2hbDPMpHPbFOImDyHL10xg++PGirjNPoprTV5n59mw+6/MdL0J5Jt3gcZ794ZybKnaqms2NNlXgkJCSxevJglS5Ywfnz3u54LIUR/IQHPIKO15syZMxzLfxd1ZDPxpz9kWEsdw3y4tsYyjF2WyZQOzST90i8xN2scN0XYAl5m0TOOqgZezluNtf43pFn2ek1z7KiJ5X9zc/Rz79s9mEwm5s2bR25uLvPmzcNqtQayyEII4XcS8AwCLS43x48c4MT2d4g6sY3Y8s8YRddrpbRXYktlT8gUGpOv5LKrZ3H72BEybXyAaHa5efuT3Rw5+iviLf9EmTt3T1ZXW3j5+Ra2bnKjvfRepqent00nT0ryZS6eEEL0TxLwBKnGpiYOfLiZmr3riT+ZT2TdCdJ9uK7FZOWwbTJHIy8hatocvnRlFpcNjQh4eYV/HSg9y5rtv2OofpoEa32n8y0uE++u1rz1aguNHZZNstls3HLLLeTk5DB79mxMJplRJ4QY+CTgCSLlZWf5bPM7WI5uZsTZncQ11/i063idNYZ9oRmcjc9m3OVfYfa0dL5iNQe8vML/ahubeW3bCzSVP0icqRi8NMZ9utvG8r81cfrkucczMjLIzc3ljjvuYNgwXzo5hRBi4JCAZwDTWnP04H6Ktq8hpjSfuIq9pGuXT9eeCk3hcMR0XOlXceWs61iYODTApRWBpLVmy/7t7DnwANGmbYR7aZQ5czaC5/5ax97dX2zaOmTIEG6//XZyc3PJysqSQedCiKAlAU8/daTwOO/+8wdEW0v4y2dJ3HDT/zI2NZlmp5NdeRup2/cBiWe2E1VXzAQf8nMpK4URkykemsXwS77ENVdkkRUqA08Hqvb148kDCZAQQoR+lWhT54C3qdnGqpfh/dV1uDynr776anJzc7n11luJiJAuy2BSXd/Cz948yrb9bq50HOK3XxtDVLg86oXUDaW9jVQUFy07O1vv3Ol9w0VfPfL0fzMq+vc0hzS3HbM6LcSfmE3K2bPYmjsv/e9NgzWaI5HTqRx5GZOvup6M8SnyDT4IeKsf3mit2L5jGCueLqOmGuLi4tqmk0+cOLGXSit604rtDu559gDudo91k4Ln753EnZfLHmaDWaDrhlJql9Y6u8cZBZAEPH7W04DnSOFxdm4f6/XDzORSDC8LR3kbmNFBszmMBousbhxsNBpnZAFuLzOu2jtxMoFnHj1LYYGGUdkwYR4kXw5madUTQnzBpKDisWt73NIzEAKewdOWNUC8+88fED3S+zd3t1lzOr7Ox5xqge53sBbBx+0K59lnw9i0RcOEu+Cy6yEyvq+LJYTop9wafv7mMf70L8G/iKgEPP1MdEhpXxdBDGRl09jEQliUCUqmkwshzu+Aw9cv0gObPBH7mSrnyL4ughjATjckG11YEuwIIXw0KXFwTFyQMTx+FsgxPOYWE00VN6NMIT0pohjAtNuJbehqXJbOK2VbnVayLz/C2NTkPiiZ6GvV9S0M/c/N5wxKbeWvcRpiYOqNuiFjeMQFG5uazBvv/cTLLC0rJ6p+wgP3PdiHpRP9gfdZfEb9WCTBzqAVFW7h+XsndTkTR4KdwUvqhkFaePzMH9PSwWjpWfPPHxJtLaGqOYkbb3pYvrmLNlI/RFeq61v4+ZvH2Lb/BFdOHsVvvpY+aD7QRPcCWTcGQguPBDx+5q+Ap9XGjRuZPXu23/ITwUXqh+iK1A3RlUDUjYEQ8MjIRiGEEEIEPQl4hBBCCBH0JOARQgghRNCTgEcIIYQQQU8CHiGEEEIEPQl4hBBCCBH0JOARQgghRNCTgEcIIYQQQU8CHiGEEEIEPQl4hBBCCBH0JOARQgghRNCTHeX6qaamJlatWsW6detwOBwsXLgQm83W18US/YTUD9EVqRuiK4O9bsjmoX7mj81Dd+3axc0334zD4Wg7lpiYyOrVq8nKyuppEcUAJ/VDdEXqhuhKoOvGQNg8VAIeP+tpwNPU1ERaWto5lVIIIYQIhMTERAoKCnrc0jMQAh4Zw9PPrFq1SoIdIYQQvcLhcPD666/3dTF6hQQ8/czRo0f7ughCCCEGkcHyuSMBTz8zZsyYvi6CEEKIQWSwfO7ILK1+ZuHChSQmJnrt1vJXX6sYuLob4yX1Y3CTuiG6cr66sWDBgj4oVe+TFp5+xmazsXr1ahITE8853jqaXh5Yg5vUD9EVqRuiK1I3DDJLy8/8MS0djIj89ddfZ926dcydO5cFCxYMmkopzk/qh+iK1A3RlUDWjYEwS0sCHj/zV8DTauPGjcyePdtv+YngIvVDdEXqhuhKIOrGQAh4pEtLCCGEEEFPAh4hhBBCBD0JeLxQSg1TSr2ulKpTShUppW7v7TKUVZbxyspvcvLYr3hl5Tcpqyzr7SKIfkzqh+iK1A3RlcFeN2QMjxdKqZcwgsEcYDrwNnCl1nrf+a71xxied977K9UV36U5pLntmNVpJWroE8y7/ts9ylsMfFI/RFekboiuBLpuDIQxPBLwdKCUigAqgKla68OeY8uBEq31j893fU8DnrLKMta+m3hOpRRCCCECweq08uUbHMTGxPYon4EQ8EiXVmfjAVdrsOPxKTClN958/Ts/lmBHCCFEr2gOaWb9O+f9Lh8UZKXlziKBqg7HqoAhXV2glPoW8C3Pr7VKqUMX++apyREzsHYTiDZHuAuP131ysfmLgc2oH3VSP0QnUjdEV85fN15yf+MOe0/rRkoPrw84CXg6qwWiOhyLAmq6ukBr/QzwTCAKo5Ta2d+bCUXfkfohuiJ1Q3RlsNYN6dLq7DBgUUqNa3fsEuC8A5aFEEII0T9JwNOB1roOWAX8WikVoZS6CvgasLxvSyaEEEKIiyUBj3f/CoQBp4GXgG/7MiU9QALSVSaChtQP0RWpG6Irg7JuyLR0IYQQQgQ9aeERQgghRNCTgEcIIYQQQU8CHiGEEEIEPQl4hBBCCBH0JODpJUopm1JqqWf39Rql1CdKqRvbnf+SUuqgUqpeKbVBKZXS7txtSqltnnMbveR9s1LqM6VUrSfd5F66LeEHPawbjyilPvdcd1ApdXcX73GPUkorpXJ7456E/wSyfsizY2DrYd14WClVrJSq9lz/sy7eI2ieHRLw9B4LUAzMAqKBXwCvKKVSlVLDMdb++QUwDNgJ/L3dteXA48BDHTP1LJD4InA/EAOsBt5SSskq2gNHT+pGHXCz57p7gCeUUle2z1wpNRT4CbJ45kAVkPohz46g0JO6sRSYqLWOAq4EbldKLWyfebA9O2Raeh9SSu0BHgRigcVa69YHUQRwFpihtT7YLn0ucKfWena7Y98BbtRaz/f8bsJ4yN2ktV7fW/ci/OtC60a7694CNmmtH2137ClgD3AbsEJrbe+FWxAB5I/6Ic+O4HQxdUMplQS8CyzXWj/c7nhQPTukhaePKKUSMHZm34exE/unrec8qz0fxbcd2pXn1fH3qX4rrOhVF1s3lFJhwEzafRtTSl0KZANPBbbUorf4sX7IsyPIXGjdUEr9WClVC5wAIoCV7c4F3bNDAp4+oJSyYjQlP++JtC94h/Z21gKzlFKzlVIhwE+BECDcj0UWvaSHdeMpjAfce568zMCTwL9rrd0BK7ToNf6sH8izI6hcTN3QWj/k+T0TY/ukKk9eQfnskICnl3majZcDTuA7nsMXvEN7K0/Fvgf4C+AAhgP7MSJ2MYD0pG4opf4X45v5bfqLfup/BfZorfMDVmjRa/xdP+TZETx6Uje04ROgAaMrDIL02SGD03qRUkphDBRLAOZprZs9p/ZhPHha00UAY/BxoJjW+jXgNc+1McAS4CP/lVwEWk/qhlLqQeBGYJbWurpdtl/C+AY/z/P7MGCGUmq61vo7iAEjQPVDnh1BwI+fKxbPeQjWZ4fWWl699MJoUt4ORHY4HofRlHgLEAr8Adje7rzZc/x+YLPnv63tzmd50sRhjMJf2df3Kq9eqxs/AT4HEr3kGQOMaPfaBnwfiO7r+5VX39cPz3l5dgzw18XUDYzenfuAoRjjti7FaOX7D8/5oHx29HkBBssLSAE00IjR1Nj6usNzfi5wEKNZcSOQ2u7axZ5r27+ea3c+D6OZshx4Gojo6/uVV6/VDQ00dbjup128z0Ygt6/vV179p37Is2Ngvy62bngCnnc9/99rgcMYY7hUF+8TFM8OmZYuhBBCiKAng5aFEEIIEfQk4BFCCCFE0JOARwghhBBBTwIeIYQQQgQ9CXiEEEIIEfQk4BFCCCFE0JOAR4ggpZRarJTSntd4L+dntzs/10/vmerJb/FFXLtRKbXRS/lm91bZlFKvKaXKPZswdjw3WynlVkp91x/lEUL0Lgl4hAh+NcBdXo7fjQ/7tQ0y/wa4MfaXauPZafxvQD7w5z4olxCihyTgESL4rQLu9Oy5A7R9gN8C/KPPStUPaa1PAd8DblVKfb3dqV8Bo4Alupd2j1ZKmZVSst+hEH4iAY8QwW85xhL0V7c7tgBjDyWvAY9S6k6l1KdKqUal1Fml1HKlVGKHNOFKqSeVUmVKqVql1FsYQYG3/GYppdYrpWqUUnVKqfeUUlMv5maUUguVUtuVUvVKqUql1KtKqeSLLVtHWusVwD+BJ5VSMUqpTIx9hH6ltT7U4X2+oZT60FOWCqXUy0qppA5p7lZKbVJKnfHc/y6l1O0d0oR6utt+qZT6hVKqCGPn63FKqWjPvRQrpZqUUqeUUu8rpcZe8B9PiEFMAh4hgl8Rxqaz7bu17gZex9hH5xxKqW9hBEkHgIXAj4HrgU1Kqch2SZ8GcoE/etIdAlZ6yW8+sN7zXncCtwNDgC1KqdEXciNKqfsxgrT9wK0YGyBO9ZRtyIWWrRv3A+HAYxg7Ue8GHulQlu8BLwGfYLSW/SvGZpwblFLh7ZKmAS9j3PdC4D1geRdjie4D5mC0Mt0EnMboXvsa8Evgy8C3PfcfdQH3I4To68285CUveQXmxRebzo4FlgAVGLsmJwItGB+esz1p5nquMQOngA0d8rrak651N+UJgAv4cYd0f/WkW9zu2BFgfYd0UcBZ4PF2xzYCG9v93lq22Z7fIzF2f17WIa9UjNaQ711o2c7z98v1pHcC0zqciwHqgCc7HB/v+dve30WeJsCCEVDuaHc81PNeRUBIh2uOAL/r6/okL3kN9Je08AgxOLwK2ICbgTuAkxitLh1NAOKBF9sf1FrnYXwYz/Icugzjw/uVDte/3P4XpdQ4YAzwolLK0voC6jEGAF97AfdwBUag1DGvExg7Qrfm5VPZzkdrbQccwBta670dTl+D0QLUsSzHPK+2+1JKTVJKvaKUKsUIhpoxWromeHnbt7XWzg7HPgK+pZT6kVIqUyklz20hLoL8wxFiENBa1wBvYHRr3Q28qL0Pvh3m+enwcu5ku/Ot43lOdUjT8fd4z8+lGB/07V83AbE+3kL7vNZ5yWtau7x8LZsvnJ5XV2XJ81KWca1lUUrFAGuBicAPMFrKZmIElKFe8vX2d78PWOb5uQs4pZT6X6WUt+uFEF2QGQBCDB4vAG9jfNH5ly7SlHt+jvBybgSw0/PfrR/MCRgtGrT7vb0yz8+fYAQqHXkLJrrSmtdiYJ+X861T7H0tW0+0luV24HMv56s9P68BkoCva61b/3Yopaxd5Ks7HdC6Gvgh8EOlVBpwG/BbjFay/76o0gsxCEnAI8TgsRajm6dSa+0tYABjcO8pYBFGqwwASqkrMWZ6Peo5tANjvZrbgIfaXb/IS36FwBSt9UP0zDaMoGas1vr5btL5Wrae2Aw0AOla65e6Sdc6eLm59YBSKh6YdzFvqrUuAP6glLoHY7C2EMJHEvAIMUhorV103bLTlkYp9UvgaaXUCmAFRgvFbzFaMp71pDuklFoJ/NozpuQjjEHQ8zrkp5VS/wa8qZQKwQi4zmK0tlwJHNda/9HH8lcrpX4A/J9SKg5YgzGIOQljbNFGrfVKX8vWE1rrcqXUj4FHlVIjMWZe1XjKMgdYo7V+DdiCMbj5aaXUrzHGIP0SI6j0aZq8Umonxt9tnyevuRhdZE/4636EGAwk4BFCnENr/YxSqh5jzMmbGNPJ3wF+qLVuP439Ps+5B4AQ4AOMLp68Dvm9o5S6FvgZYAfCMMYDbQf+foFle1opVewp2+2AFSjBaHHZfaFl6wmt9Z886+V8H2NclNlTlk3AXk+aUqXULcDDGNPpT2BMlU/BmHrui82esqd53uMo8B2t9dP+uhchBgOldacuYyGEEEKIoCKztIQQQggR9CTgEUIIIUTQk4BHCCGEEEFPAh4hhBBCBD0JeIQQQggR9CTgEUIIIUTQk4BHCCGEEEFPAh4hhBBCBD0JeIQQQggR9P4/rdFQHwBO+LwAAAAASUVORK5CYII="/>
          <p:cNvSpPr>
            <a:spLocks noChangeAspect="1" noChangeArrowheads="1"/>
          </p:cNvSpPr>
          <p:nvPr/>
        </p:nvSpPr>
        <p:spPr bwMode="auto">
          <a:xfrm>
            <a:off x="460375" y="16827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15" y="2288814"/>
            <a:ext cx="3558794" cy="2999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369" y="2018805"/>
            <a:ext cx="4536003" cy="353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692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Near cost optimal alternatives - Germany | Ilsu Kazkayasi | Midterm Presentation | 06.04.2020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000" smtClean="0"/>
              <a:t>Resu</a:t>
            </a:r>
            <a:r>
              <a:rPr lang="en-US" smtClean="0"/>
              <a:t>lts</a:t>
            </a:r>
            <a:r>
              <a:rPr lang="en-US" sz="3000" smtClean="0"/>
              <a:t> – Flexibility of the system</a:t>
            </a:r>
            <a:endParaRPr lang="en-US" sz="300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674840"/>
            <a:ext cx="7438098" cy="446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576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TUM_Praesentation_p_v1_Relaunsch2016</Template>
  <TotalTime>1735</TotalTime>
  <Words>1594</Words>
  <Application>Microsoft Office PowerPoint</Application>
  <PresentationFormat>Ekran Gösterisi (4:3)</PresentationFormat>
  <Paragraphs>147</Paragraphs>
  <Slides>10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Slayt Başlıkları</vt:lpstr>
      </vt:variant>
      <vt:variant>
        <vt:i4>10</vt:i4>
      </vt:variant>
    </vt:vector>
  </HeadingPairs>
  <TitlesOfParts>
    <vt:vector size="16" baseType="lpstr">
      <vt:lpstr>160104_TUM_Praesentation_p_v1</vt:lpstr>
      <vt:lpstr>Titel 2</vt:lpstr>
      <vt:lpstr>Titel 3</vt:lpstr>
      <vt:lpstr>Inhalt</vt:lpstr>
      <vt:lpstr>Kapiteltrenner blau</vt:lpstr>
      <vt:lpstr>Kapiteltrenner schwarz</vt:lpstr>
      <vt:lpstr>Exploring near-cost optimal alternatives for an intertemporal model of the German power system</vt:lpstr>
      <vt:lpstr>What is the point?</vt:lpstr>
      <vt:lpstr>Near cost optimal alternatives</vt:lpstr>
      <vt:lpstr>What is the novel point?</vt:lpstr>
      <vt:lpstr>What does an Intertemporal model mean?</vt:lpstr>
      <vt:lpstr>Application</vt:lpstr>
      <vt:lpstr>Results – Germany, Single Year, 2050</vt:lpstr>
      <vt:lpstr>Results – Intertemporal Example from GitHub</vt:lpstr>
      <vt:lpstr>Results – Flexibility of the system</vt:lpstr>
      <vt:lpstr>Next steps…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Rita Dornmair</dc:creator>
  <cp:lastModifiedBy>Koyulatte</cp:lastModifiedBy>
  <cp:revision>88</cp:revision>
  <cp:lastPrinted>2015-07-30T14:04:45Z</cp:lastPrinted>
  <dcterms:created xsi:type="dcterms:W3CDTF">2016-03-21T15:07:42Z</dcterms:created>
  <dcterms:modified xsi:type="dcterms:W3CDTF">2020-04-06T12:19:33Z</dcterms:modified>
</cp:coreProperties>
</file>